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76" r:id="rId4"/>
    <p:sldId id="258" r:id="rId5"/>
    <p:sldId id="259" r:id="rId6"/>
    <p:sldId id="260" r:id="rId7"/>
    <p:sldId id="277" r:id="rId8"/>
    <p:sldId id="278" r:id="rId9"/>
    <p:sldId id="287" r:id="rId10"/>
    <p:sldId id="288" r:id="rId11"/>
    <p:sldId id="289" r:id="rId12"/>
    <p:sldId id="290" r:id="rId13"/>
    <p:sldId id="291" r:id="rId14"/>
    <p:sldId id="261" r:id="rId15"/>
    <p:sldId id="279" r:id="rId16"/>
    <p:sldId id="280" r:id="rId17"/>
    <p:sldId id="281" r:id="rId18"/>
    <p:sldId id="282" r:id="rId19"/>
    <p:sldId id="262" r:id="rId20"/>
    <p:sldId id="263" r:id="rId21"/>
    <p:sldId id="264" r:id="rId22"/>
    <p:sldId id="265" r:id="rId23"/>
    <p:sldId id="283" r:id="rId24"/>
    <p:sldId id="285" r:id="rId25"/>
    <p:sldId id="266" r:id="rId26"/>
    <p:sldId id="267" r:id="rId27"/>
    <p:sldId id="284" r:id="rId28"/>
    <p:sldId id="286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4CC33-B1F0-D94F-85A3-B454E6FD7B03}" v="210" dt="2021-06-01T22:42:55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8"/>
    <p:restoredTop sz="91012"/>
  </p:normalViewPr>
  <p:slideViewPr>
    <p:cSldViewPr snapToGrid="0" snapToObjects="1">
      <p:cViewPr varScale="1">
        <p:scale>
          <a:sx n="104" d="100"/>
          <a:sy n="104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limieri, Duncan" userId="03c543d0-e70e-453c-9896-f7afbb0b7e9c" providerId="ADAL" clId="{2E94CC33-B1F0-D94F-85A3-B454E6FD7B03}"/>
    <pc:docChg chg="undo custSel addSld modSld">
      <pc:chgData name="Tulimieri, Duncan" userId="03c543d0-e70e-453c-9896-f7afbb0b7e9c" providerId="ADAL" clId="{2E94CC33-B1F0-D94F-85A3-B454E6FD7B03}" dt="2021-06-08T19:31:05.329" v="7226" actId="20577"/>
      <pc:docMkLst>
        <pc:docMk/>
      </pc:docMkLst>
      <pc:sldChg chg="modSp mod">
        <pc:chgData name="Tulimieri, Duncan" userId="03c543d0-e70e-453c-9896-f7afbb0b7e9c" providerId="ADAL" clId="{2E94CC33-B1F0-D94F-85A3-B454E6FD7B03}" dt="2021-06-08T19:23:00.844" v="7213" actId="5793"/>
        <pc:sldMkLst>
          <pc:docMk/>
          <pc:sldMk cId="3862334646" sldId="257"/>
        </pc:sldMkLst>
        <pc:spChg chg="mod">
          <ac:chgData name="Tulimieri, Duncan" userId="03c543d0-e70e-453c-9896-f7afbb0b7e9c" providerId="ADAL" clId="{2E94CC33-B1F0-D94F-85A3-B454E6FD7B03}" dt="2021-06-08T19:23:00.844" v="7213" actId="5793"/>
          <ac:spMkLst>
            <pc:docMk/>
            <pc:sldMk cId="3862334646" sldId="257"/>
            <ac:spMk id="3" creationId="{FBE2389E-E4BA-3D41-8A30-372402ACA1AE}"/>
          </ac:spMkLst>
        </pc:spChg>
      </pc:sldChg>
      <pc:sldChg chg="modSp mod">
        <pc:chgData name="Tulimieri, Duncan" userId="03c543d0-e70e-453c-9896-f7afbb0b7e9c" providerId="ADAL" clId="{2E94CC33-B1F0-D94F-85A3-B454E6FD7B03}" dt="2021-06-01T12:49:14.717" v="1220" actId="313"/>
        <pc:sldMkLst>
          <pc:docMk/>
          <pc:sldMk cId="1886726636" sldId="258"/>
        </pc:sldMkLst>
        <pc:spChg chg="mod">
          <ac:chgData name="Tulimieri, Duncan" userId="03c543d0-e70e-453c-9896-f7afbb0b7e9c" providerId="ADAL" clId="{2E94CC33-B1F0-D94F-85A3-B454E6FD7B03}" dt="2021-06-01T12:49:14.717" v="1220" actId="313"/>
          <ac:spMkLst>
            <pc:docMk/>
            <pc:sldMk cId="1886726636" sldId="258"/>
            <ac:spMk id="3" creationId="{F8FA96C3-766A-A64C-AD66-F928AACDF00D}"/>
          </ac:spMkLst>
        </pc:spChg>
      </pc:sldChg>
      <pc:sldChg chg="modSp mod">
        <pc:chgData name="Tulimieri, Duncan" userId="03c543d0-e70e-453c-9896-f7afbb0b7e9c" providerId="ADAL" clId="{2E94CC33-B1F0-D94F-85A3-B454E6FD7B03}" dt="2021-06-01T12:51:13.998" v="1561" actId="20577"/>
        <pc:sldMkLst>
          <pc:docMk/>
          <pc:sldMk cId="3224894825" sldId="259"/>
        </pc:sldMkLst>
        <pc:spChg chg="mod">
          <ac:chgData name="Tulimieri, Duncan" userId="03c543d0-e70e-453c-9896-f7afbb0b7e9c" providerId="ADAL" clId="{2E94CC33-B1F0-D94F-85A3-B454E6FD7B03}" dt="2021-06-01T12:51:13.998" v="1561" actId="20577"/>
          <ac:spMkLst>
            <pc:docMk/>
            <pc:sldMk cId="3224894825" sldId="259"/>
            <ac:spMk id="3" creationId="{B4F35630-8A2D-B245-A6AF-7DAA8294A8A7}"/>
          </ac:spMkLst>
        </pc:spChg>
      </pc:sldChg>
      <pc:sldChg chg="addSp modSp mod">
        <pc:chgData name="Tulimieri, Duncan" userId="03c543d0-e70e-453c-9896-f7afbb0b7e9c" providerId="ADAL" clId="{2E94CC33-B1F0-D94F-85A3-B454E6FD7B03}" dt="2021-06-08T19:24:21.944" v="7220" actId="20577"/>
        <pc:sldMkLst>
          <pc:docMk/>
          <pc:sldMk cId="2112361731" sldId="260"/>
        </pc:sldMkLst>
        <pc:spChg chg="mod">
          <ac:chgData name="Tulimieri, Duncan" userId="03c543d0-e70e-453c-9896-f7afbb0b7e9c" providerId="ADAL" clId="{2E94CC33-B1F0-D94F-85A3-B454E6FD7B03}" dt="2021-06-08T19:24:21.944" v="7220" actId="20577"/>
          <ac:spMkLst>
            <pc:docMk/>
            <pc:sldMk cId="2112361731" sldId="260"/>
            <ac:spMk id="3" creationId="{F630A2B6-3B69-5C4A-9BA6-0095906F56FE}"/>
          </ac:spMkLst>
        </pc:spChg>
        <pc:picChg chg="add mod">
          <ac:chgData name="Tulimieri, Duncan" userId="03c543d0-e70e-453c-9896-f7afbb0b7e9c" providerId="ADAL" clId="{2E94CC33-B1F0-D94F-85A3-B454E6FD7B03}" dt="2021-06-01T12:52:45.107" v="1585" actId="1076"/>
          <ac:picMkLst>
            <pc:docMk/>
            <pc:sldMk cId="2112361731" sldId="260"/>
            <ac:picMk id="5" creationId="{C94295F6-3822-654B-ADF0-4A25D072C661}"/>
          </ac:picMkLst>
        </pc:picChg>
      </pc:sldChg>
      <pc:sldChg chg="modSp mod">
        <pc:chgData name="Tulimieri, Duncan" userId="03c543d0-e70e-453c-9896-f7afbb0b7e9c" providerId="ADAL" clId="{2E94CC33-B1F0-D94F-85A3-B454E6FD7B03}" dt="2021-06-01T14:33:30.209" v="3716" actId="21"/>
        <pc:sldMkLst>
          <pc:docMk/>
          <pc:sldMk cId="3168940520" sldId="261"/>
        </pc:sldMkLst>
        <pc:spChg chg="mod">
          <ac:chgData name="Tulimieri, Duncan" userId="03c543d0-e70e-453c-9896-f7afbb0b7e9c" providerId="ADAL" clId="{2E94CC33-B1F0-D94F-85A3-B454E6FD7B03}" dt="2021-06-01T14:33:30.209" v="3716" actId="21"/>
          <ac:spMkLst>
            <pc:docMk/>
            <pc:sldMk cId="3168940520" sldId="261"/>
            <ac:spMk id="3" creationId="{B1EE5C25-65B5-C14A-B082-8F3FC5851379}"/>
          </ac:spMkLst>
        </pc:spChg>
      </pc:sldChg>
      <pc:sldChg chg="modSp mod">
        <pc:chgData name="Tulimieri, Duncan" userId="03c543d0-e70e-453c-9896-f7afbb0b7e9c" providerId="ADAL" clId="{2E94CC33-B1F0-D94F-85A3-B454E6FD7B03}" dt="2021-06-01T14:32:23.872" v="3713" actId="313"/>
        <pc:sldMkLst>
          <pc:docMk/>
          <pc:sldMk cId="2201168759" sldId="262"/>
        </pc:sldMkLst>
        <pc:spChg chg="mod">
          <ac:chgData name="Tulimieri, Duncan" userId="03c543d0-e70e-453c-9896-f7afbb0b7e9c" providerId="ADAL" clId="{2E94CC33-B1F0-D94F-85A3-B454E6FD7B03}" dt="2021-06-01T14:32:23.872" v="3713" actId="313"/>
          <ac:spMkLst>
            <pc:docMk/>
            <pc:sldMk cId="2201168759" sldId="262"/>
            <ac:spMk id="3" creationId="{70957AB5-F087-1F46-976A-14BBBC0EA356}"/>
          </ac:spMkLst>
        </pc:spChg>
      </pc:sldChg>
      <pc:sldChg chg="modSp mod">
        <pc:chgData name="Tulimieri, Duncan" userId="03c543d0-e70e-453c-9896-f7afbb0b7e9c" providerId="ADAL" clId="{2E94CC33-B1F0-D94F-85A3-B454E6FD7B03}" dt="2021-06-01T14:34:31.608" v="3904" actId="20577"/>
        <pc:sldMkLst>
          <pc:docMk/>
          <pc:sldMk cId="1718050598" sldId="263"/>
        </pc:sldMkLst>
        <pc:spChg chg="mod">
          <ac:chgData name="Tulimieri, Duncan" userId="03c543d0-e70e-453c-9896-f7afbb0b7e9c" providerId="ADAL" clId="{2E94CC33-B1F0-D94F-85A3-B454E6FD7B03}" dt="2021-06-01T14:34:31.608" v="3904" actId="20577"/>
          <ac:spMkLst>
            <pc:docMk/>
            <pc:sldMk cId="1718050598" sldId="263"/>
            <ac:spMk id="3" creationId="{BA60303D-2F91-8942-98F0-5AD5DFBF5AED}"/>
          </ac:spMkLst>
        </pc:spChg>
      </pc:sldChg>
      <pc:sldChg chg="addSp delSp modSp mod modClrScheme chgLayout">
        <pc:chgData name="Tulimieri, Duncan" userId="03c543d0-e70e-453c-9896-f7afbb0b7e9c" providerId="ADAL" clId="{2E94CC33-B1F0-D94F-85A3-B454E6FD7B03}" dt="2021-06-01T14:59:28.732" v="4131" actId="20577"/>
        <pc:sldMkLst>
          <pc:docMk/>
          <pc:sldMk cId="2095047150" sldId="264"/>
        </pc:sldMkLst>
        <pc:spChg chg="mod ord">
          <ac:chgData name="Tulimieri, Duncan" userId="03c543d0-e70e-453c-9896-f7afbb0b7e9c" providerId="ADAL" clId="{2E94CC33-B1F0-D94F-85A3-B454E6FD7B03}" dt="2021-06-01T14:57:37.404" v="3949" actId="700"/>
          <ac:spMkLst>
            <pc:docMk/>
            <pc:sldMk cId="2095047150" sldId="264"/>
            <ac:spMk id="2" creationId="{32D028BF-9D1D-D146-8126-0FEEEB581158}"/>
          </ac:spMkLst>
        </pc:spChg>
        <pc:spChg chg="mod ord">
          <ac:chgData name="Tulimieri, Duncan" userId="03c543d0-e70e-453c-9896-f7afbb0b7e9c" providerId="ADAL" clId="{2E94CC33-B1F0-D94F-85A3-B454E6FD7B03}" dt="2021-06-01T14:59:28.732" v="4131" actId="20577"/>
          <ac:spMkLst>
            <pc:docMk/>
            <pc:sldMk cId="2095047150" sldId="264"/>
            <ac:spMk id="3" creationId="{DB623238-97F8-2448-9450-2F358BC02C1C}"/>
          </ac:spMkLst>
        </pc:spChg>
        <pc:spChg chg="add del mod ord">
          <ac:chgData name="Tulimieri, Duncan" userId="03c543d0-e70e-453c-9896-f7afbb0b7e9c" providerId="ADAL" clId="{2E94CC33-B1F0-D94F-85A3-B454E6FD7B03}" dt="2021-06-01T14:57:37.404" v="3949" actId="700"/>
          <ac:spMkLst>
            <pc:docMk/>
            <pc:sldMk cId="2095047150" sldId="264"/>
            <ac:spMk id="5" creationId="{74DD5616-8FA2-C440-A7E8-E615121FB05B}"/>
          </ac:spMkLst>
        </pc:spChg>
        <pc:spChg chg="add del mod ord">
          <ac:chgData name="Tulimieri, Duncan" userId="03c543d0-e70e-453c-9896-f7afbb0b7e9c" providerId="ADAL" clId="{2E94CC33-B1F0-D94F-85A3-B454E6FD7B03}" dt="2021-06-01T14:57:37.404" v="3949" actId="700"/>
          <ac:spMkLst>
            <pc:docMk/>
            <pc:sldMk cId="2095047150" sldId="264"/>
            <ac:spMk id="6" creationId="{D98FABDE-F947-954A-8B31-30C3C1DC4659}"/>
          </ac:spMkLst>
        </pc:spChg>
        <pc:spChg chg="add del mod ord">
          <ac:chgData name="Tulimieri, Duncan" userId="03c543d0-e70e-453c-9896-f7afbb0b7e9c" providerId="ADAL" clId="{2E94CC33-B1F0-D94F-85A3-B454E6FD7B03}" dt="2021-06-01T14:57:37.404" v="3949" actId="700"/>
          <ac:spMkLst>
            <pc:docMk/>
            <pc:sldMk cId="2095047150" sldId="264"/>
            <ac:spMk id="7" creationId="{ADACF26D-D862-7444-B5F3-53A031427986}"/>
          </ac:spMkLst>
        </pc:spChg>
        <pc:spChg chg="add mod ord">
          <ac:chgData name="Tulimieri, Duncan" userId="03c543d0-e70e-453c-9896-f7afbb0b7e9c" providerId="ADAL" clId="{2E94CC33-B1F0-D94F-85A3-B454E6FD7B03}" dt="2021-06-01T14:57:37.404" v="3949" actId="700"/>
          <ac:spMkLst>
            <pc:docMk/>
            <pc:sldMk cId="2095047150" sldId="264"/>
            <ac:spMk id="8" creationId="{10EBEC87-0C36-4644-A9B6-5BBB352CBF45}"/>
          </ac:spMkLst>
        </pc:spChg>
        <pc:picChg chg="add mod">
          <ac:chgData name="Tulimieri, Duncan" userId="03c543d0-e70e-453c-9896-f7afbb0b7e9c" providerId="ADAL" clId="{2E94CC33-B1F0-D94F-85A3-B454E6FD7B03}" dt="2021-06-01T14:59:14.747" v="4085" actId="1076"/>
          <ac:picMkLst>
            <pc:docMk/>
            <pc:sldMk cId="2095047150" sldId="264"/>
            <ac:picMk id="4" creationId="{2D5A69E7-9EEF-C14A-B079-4C9FC7B6062E}"/>
          </ac:picMkLst>
        </pc:picChg>
      </pc:sldChg>
      <pc:sldChg chg="addSp delSp modSp mod modClrScheme chgLayout">
        <pc:chgData name="Tulimieri, Duncan" userId="03c543d0-e70e-453c-9896-f7afbb0b7e9c" providerId="ADAL" clId="{2E94CC33-B1F0-D94F-85A3-B454E6FD7B03}" dt="2021-06-01T19:14:08.847" v="4333" actId="20577"/>
        <pc:sldMkLst>
          <pc:docMk/>
          <pc:sldMk cId="3671223328" sldId="265"/>
        </pc:sldMkLst>
        <pc:spChg chg="mod ord">
          <ac:chgData name="Tulimieri, Duncan" userId="03c543d0-e70e-453c-9896-f7afbb0b7e9c" providerId="ADAL" clId="{2E94CC33-B1F0-D94F-85A3-B454E6FD7B03}" dt="2021-06-01T19:10:53.348" v="4135" actId="700"/>
          <ac:spMkLst>
            <pc:docMk/>
            <pc:sldMk cId="3671223328" sldId="265"/>
            <ac:spMk id="2" creationId="{8723A090-2D6C-BB47-8C3B-E530D7E101C1}"/>
          </ac:spMkLst>
        </pc:spChg>
        <pc:spChg chg="mod ord">
          <ac:chgData name="Tulimieri, Duncan" userId="03c543d0-e70e-453c-9896-f7afbb0b7e9c" providerId="ADAL" clId="{2E94CC33-B1F0-D94F-85A3-B454E6FD7B03}" dt="2021-06-01T19:14:08.847" v="4333" actId="20577"/>
          <ac:spMkLst>
            <pc:docMk/>
            <pc:sldMk cId="3671223328" sldId="265"/>
            <ac:spMk id="3" creationId="{74CB4C76-738C-6749-B0B6-BE97A4077DE1}"/>
          </ac:spMkLst>
        </pc:spChg>
        <pc:spChg chg="add del mod ord">
          <ac:chgData name="Tulimieri, Duncan" userId="03c543d0-e70e-453c-9896-f7afbb0b7e9c" providerId="ADAL" clId="{2E94CC33-B1F0-D94F-85A3-B454E6FD7B03}" dt="2021-06-01T19:10:55.622" v="4136" actId="478"/>
          <ac:spMkLst>
            <pc:docMk/>
            <pc:sldMk cId="3671223328" sldId="265"/>
            <ac:spMk id="5" creationId="{E8F9AE3A-56AB-0F47-B0E1-5F3040730090}"/>
          </ac:spMkLst>
        </pc:spChg>
        <pc:picChg chg="add mod">
          <ac:chgData name="Tulimieri, Duncan" userId="03c543d0-e70e-453c-9896-f7afbb0b7e9c" providerId="ADAL" clId="{2E94CC33-B1F0-D94F-85A3-B454E6FD7B03}" dt="2021-06-01T19:11:02.270" v="4139" actId="14100"/>
          <ac:picMkLst>
            <pc:docMk/>
            <pc:sldMk cId="3671223328" sldId="265"/>
            <ac:picMk id="4" creationId="{79E41CAD-6BF6-6E49-BAD8-2D83FDBBB0CF}"/>
          </ac:picMkLst>
        </pc:picChg>
      </pc:sldChg>
      <pc:sldChg chg="addSp delSp modSp mod modClrScheme chgLayout">
        <pc:chgData name="Tulimieri, Duncan" userId="03c543d0-e70e-453c-9896-f7afbb0b7e9c" providerId="ADAL" clId="{2E94CC33-B1F0-D94F-85A3-B454E6FD7B03}" dt="2021-06-01T19:21:19.679" v="4846" actId="20577"/>
        <pc:sldMkLst>
          <pc:docMk/>
          <pc:sldMk cId="1336705097" sldId="266"/>
        </pc:sldMkLst>
        <pc:spChg chg="mod ord">
          <ac:chgData name="Tulimieri, Duncan" userId="03c543d0-e70e-453c-9896-f7afbb0b7e9c" providerId="ADAL" clId="{2E94CC33-B1F0-D94F-85A3-B454E6FD7B03}" dt="2021-06-01T19:11:15.822" v="4142" actId="700"/>
          <ac:spMkLst>
            <pc:docMk/>
            <pc:sldMk cId="1336705097" sldId="266"/>
            <ac:spMk id="2" creationId="{0CC83834-F14D-464C-8103-2D54F06BCCA8}"/>
          </ac:spMkLst>
        </pc:spChg>
        <pc:spChg chg="mod ord">
          <ac:chgData name="Tulimieri, Duncan" userId="03c543d0-e70e-453c-9896-f7afbb0b7e9c" providerId="ADAL" clId="{2E94CC33-B1F0-D94F-85A3-B454E6FD7B03}" dt="2021-06-01T19:21:19.679" v="4846" actId="20577"/>
          <ac:spMkLst>
            <pc:docMk/>
            <pc:sldMk cId="1336705097" sldId="266"/>
            <ac:spMk id="3" creationId="{B68709B2-5F31-F54A-8EA1-2638CB40867D}"/>
          </ac:spMkLst>
        </pc:spChg>
        <pc:spChg chg="add del mod ord">
          <ac:chgData name="Tulimieri, Duncan" userId="03c543d0-e70e-453c-9896-f7afbb0b7e9c" providerId="ADAL" clId="{2E94CC33-B1F0-D94F-85A3-B454E6FD7B03}" dt="2021-06-01T19:11:20.577" v="4144" actId="478"/>
          <ac:spMkLst>
            <pc:docMk/>
            <pc:sldMk cId="1336705097" sldId="266"/>
            <ac:spMk id="5" creationId="{36296FE3-FC17-AE4A-895E-B3C360298B64}"/>
          </ac:spMkLst>
        </pc:spChg>
        <pc:picChg chg="add mod">
          <ac:chgData name="Tulimieri, Duncan" userId="03c543d0-e70e-453c-9896-f7afbb0b7e9c" providerId="ADAL" clId="{2E94CC33-B1F0-D94F-85A3-B454E6FD7B03}" dt="2021-06-01T19:11:23.977" v="4145" actId="14100"/>
          <ac:picMkLst>
            <pc:docMk/>
            <pc:sldMk cId="1336705097" sldId="266"/>
            <ac:picMk id="4" creationId="{1CE6BBC8-7E58-1A40-9492-BA4FF097D543}"/>
          </ac:picMkLst>
        </pc:picChg>
      </pc:sldChg>
      <pc:sldChg chg="addSp delSp modSp mod modClrScheme chgLayout">
        <pc:chgData name="Tulimieri, Duncan" userId="03c543d0-e70e-453c-9896-f7afbb0b7e9c" providerId="ADAL" clId="{2E94CC33-B1F0-D94F-85A3-B454E6FD7B03}" dt="2021-06-01T19:21:25.930" v="4850" actId="20577"/>
        <pc:sldMkLst>
          <pc:docMk/>
          <pc:sldMk cId="3038175512" sldId="267"/>
        </pc:sldMkLst>
        <pc:spChg chg="mod ord">
          <ac:chgData name="Tulimieri, Duncan" userId="03c543d0-e70e-453c-9896-f7afbb0b7e9c" providerId="ADAL" clId="{2E94CC33-B1F0-D94F-85A3-B454E6FD7B03}" dt="2021-06-01T19:11:40.818" v="4148" actId="700"/>
          <ac:spMkLst>
            <pc:docMk/>
            <pc:sldMk cId="3038175512" sldId="267"/>
            <ac:spMk id="2" creationId="{17F03119-94A7-A548-BAEA-4BE73E98F134}"/>
          </ac:spMkLst>
        </pc:spChg>
        <pc:spChg chg="mod ord">
          <ac:chgData name="Tulimieri, Duncan" userId="03c543d0-e70e-453c-9896-f7afbb0b7e9c" providerId="ADAL" clId="{2E94CC33-B1F0-D94F-85A3-B454E6FD7B03}" dt="2021-06-01T19:21:25.930" v="4850" actId="20577"/>
          <ac:spMkLst>
            <pc:docMk/>
            <pc:sldMk cId="3038175512" sldId="267"/>
            <ac:spMk id="3" creationId="{43AA60A2-F1C9-5C49-B97B-07B237F65369}"/>
          </ac:spMkLst>
        </pc:spChg>
        <pc:spChg chg="add del mod ord">
          <ac:chgData name="Tulimieri, Duncan" userId="03c543d0-e70e-453c-9896-f7afbb0b7e9c" providerId="ADAL" clId="{2E94CC33-B1F0-D94F-85A3-B454E6FD7B03}" dt="2021-06-01T19:11:45.417" v="4150" actId="478"/>
          <ac:spMkLst>
            <pc:docMk/>
            <pc:sldMk cId="3038175512" sldId="267"/>
            <ac:spMk id="5" creationId="{6D194761-FE78-6646-9E41-A4B94A2E5B5A}"/>
          </ac:spMkLst>
        </pc:spChg>
        <pc:picChg chg="add mod">
          <ac:chgData name="Tulimieri, Duncan" userId="03c543d0-e70e-453c-9896-f7afbb0b7e9c" providerId="ADAL" clId="{2E94CC33-B1F0-D94F-85A3-B454E6FD7B03}" dt="2021-06-01T19:11:48.825" v="4151" actId="14100"/>
          <ac:picMkLst>
            <pc:docMk/>
            <pc:sldMk cId="3038175512" sldId="267"/>
            <ac:picMk id="4" creationId="{11682312-34C4-2947-8876-BC93C1EA8759}"/>
          </ac:picMkLst>
        </pc:picChg>
      </pc:sldChg>
      <pc:sldChg chg="addSp delSp modSp mod modClrScheme chgLayout">
        <pc:chgData name="Tulimieri, Duncan" userId="03c543d0-e70e-453c-9896-f7afbb0b7e9c" providerId="ADAL" clId="{2E94CC33-B1F0-D94F-85A3-B454E6FD7B03}" dt="2021-06-01T19:22:01.139" v="4953" actId="20577"/>
        <pc:sldMkLst>
          <pc:docMk/>
          <pc:sldMk cId="999937013" sldId="268"/>
        </pc:sldMkLst>
        <pc:spChg chg="mod ord">
          <ac:chgData name="Tulimieri, Duncan" userId="03c543d0-e70e-453c-9896-f7afbb0b7e9c" providerId="ADAL" clId="{2E94CC33-B1F0-D94F-85A3-B454E6FD7B03}" dt="2021-06-01T19:11:51.843" v="4152" actId="700"/>
          <ac:spMkLst>
            <pc:docMk/>
            <pc:sldMk cId="999937013" sldId="268"/>
            <ac:spMk id="2" creationId="{5AABA1AF-6DAC-7C43-82F7-640BCB83AD3C}"/>
          </ac:spMkLst>
        </pc:spChg>
        <pc:spChg chg="mod ord">
          <ac:chgData name="Tulimieri, Duncan" userId="03c543d0-e70e-453c-9896-f7afbb0b7e9c" providerId="ADAL" clId="{2E94CC33-B1F0-D94F-85A3-B454E6FD7B03}" dt="2021-06-01T19:22:01.139" v="4953" actId="20577"/>
          <ac:spMkLst>
            <pc:docMk/>
            <pc:sldMk cId="999937013" sldId="268"/>
            <ac:spMk id="3" creationId="{BBAE913D-C348-4D4B-B4D5-3F7EF0C4B694}"/>
          </ac:spMkLst>
        </pc:spChg>
        <pc:spChg chg="add del mod ord">
          <ac:chgData name="Tulimieri, Duncan" userId="03c543d0-e70e-453c-9896-f7afbb0b7e9c" providerId="ADAL" clId="{2E94CC33-B1F0-D94F-85A3-B454E6FD7B03}" dt="2021-06-01T19:12:03.284" v="4155" actId="478"/>
          <ac:spMkLst>
            <pc:docMk/>
            <pc:sldMk cId="999937013" sldId="268"/>
            <ac:spMk id="4" creationId="{0814AB7A-9F13-1246-A92C-35C6B0665448}"/>
          </ac:spMkLst>
        </pc:spChg>
        <pc:picChg chg="add mod">
          <ac:chgData name="Tulimieri, Duncan" userId="03c543d0-e70e-453c-9896-f7afbb0b7e9c" providerId="ADAL" clId="{2E94CC33-B1F0-D94F-85A3-B454E6FD7B03}" dt="2021-06-01T19:12:07.096" v="4156" actId="14100"/>
          <ac:picMkLst>
            <pc:docMk/>
            <pc:sldMk cId="999937013" sldId="268"/>
            <ac:picMk id="5" creationId="{DDC39462-1F53-CA44-92C2-A4BD70F0796B}"/>
          </ac:picMkLst>
        </pc:picChg>
      </pc:sldChg>
      <pc:sldChg chg="addSp delSp modSp mod modClrScheme chgLayout">
        <pc:chgData name="Tulimieri, Duncan" userId="03c543d0-e70e-453c-9896-f7afbb0b7e9c" providerId="ADAL" clId="{2E94CC33-B1F0-D94F-85A3-B454E6FD7B03}" dt="2021-06-01T19:58:50.997" v="7066" actId="14100"/>
        <pc:sldMkLst>
          <pc:docMk/>
          <pc:sldMk cId="603425338" sldId="269"/>
        </pc:sldMkLst>
        <pc:spChg chg="mod ord">
          <ac:chgData name="Tulimieri, Duncan" userId="03c543d0-e70e-453c-9896-f7afbb0b7e9c" providerId="ADAL" clId="{2E94CC33-B1F0-D94F-85A3-B454E6FD7B03}" dt="2021-06-01T19:58:40.145" v="7063" actId="700"/>
          <ac:spMkLst>
            <pc:docMk/>
            <pc:sldMk cId="603425338" sldId="269"/>
            <ac:spMk id="2" creationId="{126345DC-A14F-D14D-93FD-A068CD24E633}"/>
          </ac:spMkLst>
        </pc:spChg>
        <pc:spChg chg="mod ord">
          <ac:chgData name="Tulimieri, Duncan" userId="03c543d0-e70e-453c-9896-f7afbb0b7e9c" providerId="ADAL" clId="{2E94CC33-B1F0-D94F-85A3-B454E6FD7B03}" dt="2021-06-01T19:58:40.145" v="7063" actId="700"/>
          <ac:spMkLst>
            <pc:docMk/>
            <pc:sldMk cId="603425338" sldId="269"/>
            <ac:spMk id="3" creationId="{89823429-9A20-394E-8F4E-13F235B6EA66}"/>
          </ac:spMkLst>
        </pc:spChg>
        <pc:spChg chg="add del mod ord">
          <ac:chgData name="Tulimieri, Duncan" userId="03c543d0-e70e-453c-9896-f7afbb0b7e9c" providerId="ADAL" clId="{2E94CC33-B1F0-D94F-85A3-B454E6FD7B03}" dt="2021-06-01T19:58:46.872" v="7065" actId="478"/>
          <ac:spMkLst>
            <pc:docMk/>
            <pc:sldMk cId="603425338" sldId="269"/>
            <ac:spMk id="5" creationId="{0AC72685-DBEC-2E42-AA3D-CD6EE51239C9}"/>
          </ac:spMkLst>
        </pc:spChg>
        <pc:picChg chg="add mod">
          <ac:chgData name="Tulimieri, Duncan" userId="03c543d0-e70e-453c-9896-f7afbb0b7e9c" providerId="ADAL" clId="{2E94CC33-B1F0-D94F-85A3-B454E6FD7B03}" dt="2021-06-01T19:58:50.997" v="7066" actId="14100"/>
          <ac:picMkLst>
            <pc:docMk/>
            <pc:sldMk cId="603425338" sldId="269"/>
            <ac:picMk id="4" creationId="{38789180-3F0A-0245-B401-3496D691C070}"/>
          </ac:picMkLst>
        </pc:picChg>
      </pc:sldChg>
      <pc:sldChg chg="modSp mod">
        <pc:chgData name="Tulimieri, Duncan" userId="03c543d0-e70e-453c-9896-f7afbb0b7e9c" providerId="ADAL" clId="{2E94CC33-B1F0-D94F-85A3-B454E6FD7B03}" dt="2021-06-01T19:36:59.730" v="5569" actId="20577"/>
        <pc:sldMkLst>
          <pc:docMk/>
          <pc:sldMk cId="1388254359" sldId="270"/>
        </pc:sldMkLst>
        <pc:spChg chg="mod">
          <ac:chgData name="Tulimieri, Duncan" userId="03c543d0-e70e-453c-9896-f7afbb0b7e9c" providerId="ADAL" clId="{2E94CC33-B1F0-D94F-85A3-B454E6FD7B03}" dt="2021-06-01T19:36:59.730" v="5569" actId="20577"/>
          <ac:spMkLst>
            <pc:docMk/>
            <pc:sldMk cId="1388254359" sldId="270"/>
            <ac:spMk id="3" creationId="{CA1973A6-EE22-294D-B228-E6BFC9FA3419}"/>
          </ac:spMkLst>
        </pc:spChg>
      </pc:sldChg>
      <pc:sldChg chg="modSp mod">
        <pc:chgData name="Tulimieri, Duncan" userId="03c543d0-e70e-453c-9896-f7afbb0b7e9c" providerId="ADAL" clId="{2E94CC33-B1F0-D94F-85A3-B454E6FD7B03}" dt="2021-06-01T19:45:45.432" v="5769" actId="20577"/>
        <pc:sldMkLst>
          <pc:docMk/>
          <pc:sldMk cId="2128200581" sldId="271"/>
        </pc:sldMkLst>
        <pc:spChg chg="mod">
          <ac:chgData name="Tulimieri, Duncan" userId="03c543d0-e70e-453c-9896-f7afbb0b7e9c" providerId="ADAL" clId="{2E94CC33-B1F0-D94F-85A3-B454E6FD7B03}" dt="2021-06-01T19:45:45.432" v="5769" actId="20577"/>
          <ac:spMkLst>
            <pc:docMk/>
            <pc:sldMk cId="2128200581" sldId="271"/>
            <ac:spMk id="3" creationId="{F04E10A2-E2D9-DA4F-8F62-F29BD1A2F5D5}"/>
          </ac:spMkLst>
        </pc:spChg>
      </pc:sldChg>
      <pc:sldChg chg="modSp mod">
        <pc:chgData name="Tulimieri, Duncan" userId="03c543d0-e70e-453c-9896-f7afbb0b7e9c" providerId="ADAL" clId="{2E94CC33-B1F0-D94F-85A3-B454E6FD7B03}" dt="2021-06-01T19:48:20.816" v="6215" actId="20577"/>
        <pc:sldMkLst>
          <pc:docMk/>
          <pc:sldMk cId="2042198188" sldId="272"/>
        </pc:sldMkLst>
        <pc:spChg chg="mod">
          <ac:chgData name="Tulimieri, Duncan" userId="03c543d0-e70e-453c-9896-f7afbb0b7e9c" providerId="ADAL" clId="{2E94CC33-B1F0-D94F-85A3-B454E6FD7B03}" dt="2021-06-01T19:48:20.816" v="6215" actId="20577"/>
          <ac:spMkLst>
            <pc:docMk/>
            <pc:sldMk cId="2042198188" sldId="272"/>
            <ac:spMk id="3" creationId="{15F6B6F9-5FC6-E249-A7B3-A61CB200FD29}"/>
          </ac:spMkLst>
        </pc:spChg>
      </pc:sldChg>
      <pc:sldChg chg="modSp mod">
        <pc:chgData name="Tulimieri, Duncan" userId="03c543d0-e70e-453c-9896-f7afbb0b7e9c" providerId="ADAL" clId="{2E94CC33-B1F0-D94F-85A3-B454E6FD7B03}" dt="2021-06-01T19:50:48.710" v="6562" actId="15"/>
        <pc:sldMkLst>
          <pc:docMk/>
          <pc:sldMk cId="589112692" sldId="273"/>
        </pc:sldMkLst>
        <pc:spChg chg="mod">
          <ac:chgData name="Tulimieri, Duncan" userId="03c543d0-e70e-453c-9896-f7afbb0b7e9c" providerId="ADAL" clId="{2E94CC33-B1F0-D94F-85A3-B454E6FD7B03}" dt="2021-06-01T19:50:48.710" v="6562" actId="15"/>
          <ac:spMkLst>
            <pc:docMk/>
            <pc:sldMk cId="589112692" sldId="273"/>
            <ac:spMk id="3" creationId="{62D6BA0D-4DDA-5B4D-86CB-80899D2D5640}"/>
          </ac:spMkLst>
        </pc:spChg>
      </pc:sldChg>
      <pc:sldChg chg="modSp mod">
        <pc:chgData name="Tulimieri, Duncan" userId="03c543d0-e70e-453c-9896-f7afbb0b7e9c" providerId="ADAL" clId="{2E94CC33-B1F0-D94F-85A3-B454E6FD7B03}" dt="2021-06-01T19:53:28.056" v="6849" actId="313"/>
        <pc:sldMkLst>
          <pc:docMk/>
          <pc:sldMk cId="2310368667" sldId="274"/>
        </pc:sldMkLst>
        <pc:spChg chg="mod">
          <ac:chgData name="Tulimieri, Duncan" userId="03c543d0-e70e-453c-9896-f7afbb0b7e9c" providerId="ADAL" clId="{2E94CC33-B1F0-D94F-85A3-B454E6FD7B03}" dt="2021-06-01T19:53:28.056" v="6849" actId="313"/>
          <ac:spMkLst>
            <pc:docMk/>
            <pc:sldMk cId="2310368667" sldId="274"/>
            <ac:spMk id="3" creationId="{3D08EA13-2110-2245-BC95-D174AAB17094}"/>
          </ac:spMkLst>
        </pc:spChg>
      </pc:sldChg>
      <pc:sldChg chg="modSp mod">
        <pc:chgData name="Tulimieri, Duncan" userId="03c543d0-e70e-453c-9896-f7afbb0b7e9c" providerId="ADAL" clId="{2E94CC33-B1F0-D94F-85A3-B454E6FD7B03}" dt="2021-06-08T19:31:05.329" v="7226" actId="20577"/>
        <pc:sldMkLst>
          <pc:docMk/>
          <pc:sldMk cId="3697667683" sldId="275"/>
        </pc:sldMkLst>
        <pc:spChg chg="mod">
          <ac:chgData name="Tulimieri, Duncan" userId="03c543d0-e70e-453c-9896-f7afbb0b7e9c" providerId="ADAL" clId="{2E94CC33-B1F0-D94F-85A3-B454E6FD7B03}" dt="2021-06-01T19:54:29.256" v="6863" actId="20577"/>
          <ac:spMkLst>
            <pc:docMk/>
            <pc:sldMk cId="3697667683" sldId="275"/>
            <ac:spMk id="2" creationId="{F7BE3AF9-FB80-474D-8C5D-D4131A86AACE}"/>
          </ac:spMkLst>
        </pc:spChg>
        <pc:spChg chg="mod">
          <ac:chgData name="Tulimieri, Duncan" userId="03c543d0-e70e-453c-9896-f7afbb0b7e9c" providerId="ADAL" clId="{2E94CC33-B1F0-D94F-85A3-B454E6FD7B03}" dt="2021-06-08T19:31:05.329" v="7226" actId="20577"/>
          <ac:spMkLst>
            <pc:docMk/>
            <pc:sldMk cId="3697667683" sldId="275"/>
            <ac:spMk id="3" creationId="{C8DD5061-BB45-F942-95B8-2371A66B7A60}"/>
          </ac:spMkLst>
        </pc:spChg>
      </pc:sldChg>
      <pc:sldChg chg="modSp new mod">
        <pc:chgData name="Tulimieri, Duncan" userId="03c543d0-e70e-453c-9896-f7afbb0b7e9c" providerId="ADAL" clId="{2E94CC33-B1F0-D94F-85A3-B454E6FD7B03}" dt="2021-06-01T12:46:42.311" v="816" actId="313"/>
        <pc:sldMkLst>
          <pc:docMk/>
          <pc:sldMk cId="4168917301" sldId="276"/>
        </pc:sldMkLst>
        <pc:spChg chg="mod">
          <ac:chgData name="Tulimieri, Duncan" userId="03c543d0-e70e-453c-9896-f7afbb0b7e9c" providerId="ADAL" clId="{2E94CC33-B1F0-D94F-85A3-B454E6FD7B03}" dt="2021-06-01T12:43:57.192" v="392" actId="20577"/>
          <ac:spMkLst>
            <pc:docMk/>
            <pc:sldMk cId="4168917301" sldId="276"/>
            <ac:spMk id="2" creationId="{6EA8E63D-458E-DC4B-A21C-99C599ADC0E8}"/>
          </ac:spMkLst>
        </pc:spChg>
        <pc:spChg chg="mod">
          <ac:chgData name="Tulimieri, Duncan" userId="03c543d0-e70e-453c-9896-f7afbb0b7e9c" providerId="ADAL" clId="{2E94CC33-B1F0-D94F-85A3-B454E6FD7B03}" dt="2021-06-01T12:46:42.311" v="816" actId="313"/>
          <ac:spMkLst>
            <pc:docMk/>
            <pc:sldMk cId="4168917301" sldId="276"/>
            <ac:spMk id="3" creationId="{7A5A0405-E59A-9C4C-A3BA-5844CC9BB500}"/>
          </ac:spMkLst>
        </pc:spChg>
      </pc:sldChg>
      <pc:sldChg chg="modSp new mod">
        <pc:chgData name="Tulimieri, Duncan" userId="03c543d0-e70e-453c-9896-f7afbb0b7e9c" providerId="ADAL" clId="{2E94CC33-B1F0-D94F-85A3-B454E6FD7B03}" dt="2021-06-01T12:59:27.532" v="2281" actId="20577"/>
        <pc:sldMkLst>
          <pc:docMk/>
          <pc:sldMk cId="489736041" sldId="277"/>
        </pc:sldMkLst>
        <pc:spChg chg="mod">
          <ac:chgData name="Tulimieri, Duncan" userId="03c543d0-e70e-453c-9896-f7afbb0b7e9c" providerId="ADAL" clId="{2E94CC33-B1F0-D94F-85A3-B454E6FD7B03}" dt="2021-06-01T12:58:16.217" v="2042" actId="20577"/>
          <ac:spMkLst>
            <pc:docMk/>
            <pc:sldMk cId="489736041" sldId="277"/>
            <ac:spMk id="2" creationId="{06A103B2-6A73-0347-B230-7CD63622EAB7}"/>
          </ac:spMkLst>
        </pc:spChg>
        <pc:spChg chg="mod">
          <ac:chgData name="Tulimieri, Duncan" userId="03c543d0-e70e-453c-9896-f7afbb0b7e9c" providerId="ADAL" clId="{2E94CC33-B1F0-D94F-85A3-B454E6FD7B03}" dt="2021-06-01T12:59:27.532" v="2281" actId="20577"/>
          <ac:spMkLst>
            <pc:docMk/>
            <pc:sldMk cId="489736041" sldId="277"/>
            <ac:spMk id="3" creationId="{B82BD147-B0BD-0641-AA27-CFB7EA968C9A}"/>
          </ac:spMkLst>
        </pc:spChg>
      </pc:sldChg>
      <pc:sldChg chg="addSp delSp modSp new mod modNotesTx">
        <pc:chgData name="Tulimieri, Duncan" userId="03c543d0-e70e-453c-9896-f7afbb0b7e9c" providerId="ADAL" clId="{2E94CC33-B1F0-D94F-85A3-B454E6FD7B03}" dt="2021-06-02T18:01:50.421" v="7211" actId="20577"/>
        <pc:sldMkLst>
          <pc:docMk/>
          <pc:sldMk cId="3933769388" sldId="278"/>
        </pc:sldMkLst>
        <pc:spChg chg="mod">
          <ac:chgData name="Tulimieri, Duncan" userId="03c543d0-e70e-453c-9896-f7afbb0b7e9c" providerId="ADAL" clId="{2E94CC33-B1F0-D94F-85A3-B454E6FD7B03}" dt="2021-06-01T12:59:32.732" v="2290" actId="20577"/>
          <ac:spMkLst>
            <pc:docMk/>
            <pc:sldMk cId="3933769388" sldId="278"/>
            <ac:spMk id="2" creationId="{0697AFCF-FFAD-934A-A443-24DF30098293}"/>
          </ac:spMkLst>
        </pc:spChg>
        <pc:spChg chg="mod">
          <ac:chgData name="Tulimieri, Duncan" userId="03c543d0-e70e-453c-9896-f7afbb0b7e9c" providerId="ADAL" clId="{2E94CC33-B1F0-D94F-85A3-B454E6FD7B03}" dt="2021-06-01T12:59:36.101" v="2307" actId="20577"/>
          <ac:spMkLst>
            <pc:docMk/>
            <pc:sldMk cId="3933769388" sldId="278"/>
            <ac:spMk id="3" creationId="{8F9CFBC1-8349-BC42-ADB0-D484D3AAEED2}"/>
          </ac:spMkLst>
        </pc:spChg>
        <pc:picChg chg="add mod">
          <ac:chgData name="Tulimieri, Duncan" userId="03c543d0-e70e-453c-9896-f7afbb0b7e9c" providerId="ADAL" clId="{2E94CC33-B1F0-D94F-85A3-B454E6FD7B03}" dt="2021-06-01T14:19:57.304" v="3339" actId="14100"/>
          <ac:picMkLst>
            <pc:docMk/>
            <pc:sldMk cId="3933769388" sldId="278"/>
            <ac:picMk id="4" creationId="{E3A3F499-571E-C74A-85C4-87D8FE38418E}"/>
          </ac:picMkLst>
        </pc:picChg>
        <pc:picChg chg="add del mod">
          <ac:chgData name="Tulimieri, Duncan" userId="03c543d0-e70e-453c-9896-f7afbb0b7e9c" providerId="ADAL" clId="{2E94CC33-B1F0-D94F-85A3-B454E6FD7B03}" dt="2021-06-01T22:41:41.294" v="7072"/>
          <ac:picMkLst>
            <pc:docMk/>
            <pc:sldMk cId="3933769388" sldId="278"/>
            <ac:picMk id="6" creationId="{91ACEFF3-5399-8F4B-90F7-DF0825035670}"/>
          </ac:picMkLst>
        </pc:picChg>
        <pc:picChg chg="add mod">
          <ac:chgData name="Tulimieri, Duncan" userId="03c543d0-e70e-453c-9896-f7afbb0b7e9c" providerId="ADAL" clId="{2E94CC33-B1F0-D94F-85A3-B454E6FD7B03}" dt="2021-06-01T22:43:09.581" v="7109" actId="14100"/>
          <ac:picMkLst>
            <pc:docMk/>
            <pc:sldMk cId="3933769388" sldId="278"/>
            <ac:picMk id="8" creationId="{E282ED26-693C-2B42-97B1-FB399E9BD1F7}"/>
          </ac:picMkLst>
        </pc:picChg>
      </pc:sldChg>
      <pc:sldChg chg="addSp delSp modSp new mod modClrScheme chgLayout">
        <pc:chgData name="Tulimieri, Duncan" userId="03c543d0-e70e-453c-9896-f7afbb0b7e9c" providerId="ADAL" clId="{2E94CC33-B1F0-D94F-85A3-B454E6FD7B03}" dt="2021-06-01T14:20:29.875" v="3345" actId="14100"/>
        <pc:sldMkLst>
          <pc:docMk/>
          <pc:sldMk cId="229445583" sldId="279"/>
        </pc:sldMkLst>
        <pc:spChg chg="mod ord">
          <ac:chgData name="Tulimieri, Duncan" userId="03c543d0-e70e-453c-9896-f7afbb0b7e9c" providerId="ADAL" clId="{2E94CC33-B1F0-D94F-85A3-B454E6FD7B03}" dt="2021-06-01T14:20:20.438" v="3342" actId="700"/>
          <ac:spMkLst>
            <pc:docMk/>
            <pc:sldMk cId="229445583" sldId="279"/>
            <ac:spMk id="2" creationId="{6411231B-1F05-BB42-AA1E-1B6D4CEA4760}"/>
          </ac:spMkLst>
        </pc:spChg>
        <pc:spChg chg="mod ord">
          <ac:chgData name="Tulimieri, Duncan" userId="03c543d0-e70e-453c-9896-f7afbb0b7e9c" providerId="ADAL" clId="{2E94CC33-B1F0-D94F-85A3-B454E6FD7B03}" dt="2021-06-01T14:20:20.438" v="3342" actId="700"/>
          <ac:spMkLst>
            <pc:docMk/>
            <pc:sldMk cId="229445583" sldId="279"/>
            <ac:spMk id="3" creationId="{085DE7AB-4410-7348-B0B0-09EB007B3450}"/>
          </ac:spMkLst>
        </pc:spChg>
        <pc:spChg chg="add del mod ord">
          <ac:chgData name="Tulimieri, Duncan" userId="03c543d0-e70e-453c-9896-f7afbb0b7e9c" providerId="ADAL" clId="{2E94CC33-B1F0-D94F-85A3-B454E6FD7B03}" dt="2021-06-01T14:20:24.369" v="3343" actId="478"/>
          <ac:spMkLst>
            <pc:docMk/>
            <pc:sldMk cId="229445583" sldId="279"/>
            <ac:spMk id="5" creationId="{A0541ADB-6008-424A-9F16-3A99ED44ACA1}"/>
          </ac:spMkLst>
        </pc:spChg>
        <pc:picChg chg="add mod">
          <ac:chgData name="Tulimieri, Duncan" userId="03c543d0-e70e-453c-9896-f7afbb0b7e9c" providerId="ADAL" clId="{2E94CC33-B1F0-D94F-85A3-B454E6FD7B03}" dt="2021-06-01T14:20:29.875" v="3345" actId="14100"/>
          <ac:picMkLst>
            <pc:docMk/>
            <pc:sldMk cId="229445583" sldId="279"/>
            <ac:picMk id="4" creationId="{766D1D67-1168-3F44-BFBB-14F8065A2C8E}"/>
          </ac:picMkLst>
        </pc:picChg>
      </pc:sldChg>
      <pc:sldChg chg="addSp delSp modSp add mod modClrScheme chgLayout">
        <pc:chgData name="Tulimieri, Duncan" userId="03c543d0-e70e-453c-9896-f7afbb0b7e9c" providerId="ADAL" clId="{2E94CC33-B1F0-D94F-85A3-B454E6FD7B03}" dt="2021-06-08T19:25:25.872" v="7221" actId="20577"/>
        <pc:sldMkLst>
          <pc:docMk/>
          <pc:sldMk cId="2728581039" sldId="280"/>
        </pc:sldMkLst>
        <pc:spChg chg="mod ord">
          <ac:chgData name="Tulimieri, Duncan" userId="03c543d0-e70e-453c-9896-f7afbb0b7e9c" providerId="ADAL" clId="{2E94CC33-B1F0-D94F-85A3-B454E6FD7B03}" dt="2021-06-01T14:20:33.102" v="3346" actId="700"/>
          <ac:spMkLst>
            <pc:docMk/>
            <pc:sldMk cId="2728581039" sldId="280"/>
            <ac:spMk id="2" creationId="{6411231B-1F05-BB42-AA1E-1B6D4CEA4760}"/>
          </ac:spMkLst>
        </pc:spChg>
        <pc:spChg chg="mod ord">
          <ac:chgData name="Tulimieri, Duncan" userId="03c543d0-e70e-453c-9896-f7afbb0b7e9c" providerId="ADAL" clId="{2E94CC33-B1F0-D94F-85A3-B454E6FD7B03}" dt="2021-06-08T19:25:25.872" v="7221" actId="20577"/>
          <ac:spMkLst>
            <pc:docMk/>
            <pc:sldMk cId="2728581039" sldId="280"/>
            <ac:spMk id="3" creationId="{085DE7AB-4410-7348-B0B0-09EB007B3450}"/>
          </ac:spMkLst>
        </pc:spChg>
        <pc:spChg chg="add del mod ord">
          <ac:chgData name="Tulimieri, Duncan" userId="03c543d0-e70e-453c-9896-f7afbb0b7e9c" providerId="ADAL" clId="{2E94CC33-B1F0-D94F-85A3-B454E6FD7B03}" dt="2021-06-01T14:20:34.929" v="3347" actId="478"/>
          <ac:spMkLst>
            <pc:docMk/>
            <pc:sldMk cId="2728581039" sldId="280"/>
            <ac:spMk id="4" creationId="{D808BAFF-FC40-1745-A19C-DBF7A5CA7A06}"/>
          </ac:spMkLst>
        </pc:spChg>
        <pc:picChg chg="add mod">
          <ac:chgData name="Tulimieri, Duncan" userId="03c543d0-e70e-453c-9896-f7afbb0b7e9c" providerId="ADAL" clId="{2E94CC33-B1F0-D94F-85A3-B454E6FD7B03}" dt="2021-06-01T14:20:59.529" v="3352"/>
          <ac:picMkLst>
            <pc:docMk/>
            <pc:sldMk cId="2728581039" sldId="280"/>
            <ac:picMk id="5" creationId="{10E393A5-956B-ED44-9A21-4A5A6D344D51}"/>
          </ac:picMkLst>
        </pc:picChg>
      </pc:sldChg>
      <pc:sldChg chg="addSp delSp modSp add mod modClrScheme chgLayout">
        <pc:chgData name="Tulimieri, Duncan" userId="03c543d0-e70e-453c-9896-f7afbb0b7e9c" providerId="ADAL" clId="{2E94CC33-B1F0-D94F-85A3-B454E6FD7B03}" dt="2021-06-01T14:21:14.737" v="3355" actId="14100"/>
        <pc:sldMkLst>
          <pc:docMk/>
          <pc:sldMk cId="1564573845" sldId="281"/>
        </pc:sldMkLst>
        <pc:spChg chg="mod ord">
          <ac:chgData name="Tulimieri, Duncan" userId="03c543d0-e70e-453c-9896-f7afbb0b7e9c" providerId="ADAL" clId="{2E94CC33-B1F0-D94F-85A3-B454E6FD7B03}" dt="2021-06-01T14:20:38.411" v="3348" actId="700"/>
          <ac:spMkLst>
            <pc:docMk/>
            <pc:sldMk cId="1564573845" sldId="281"/>
            <ac:spMk id="2" creationId="{6411231B-1F05-BB42-AA1E-1B6D4CEA4760}"/>
          </ac:spMkLst>
        </pc:spChg>
        <pc:spChg chg="mod ord">
          <ac:chgData name="Tulimieri, Duncan" userId="03c543d0-e70e-453c-9896-f7afbb0b7e9c" providerId="ADAL" clId="{2E94CC33-B1F0-D94F-85A3-B454E6FD7B03}" dt="2021-06-01T14:20:38.411" v="3348" actId="700"/>
          <ac:spMkLst>
            <pc:docMk/>
            <pc:sldMk cId="1564573845" sldId="281"/>
            <ac:spMk id="3" creationId="{085DE7AB-4410-7348-B0B0-09EB007B3450}"/>
          </ac:spMkLst>
        </pc:spChg>
        <pc:spChg chg="add del mod ord">
          <ac:chgData name="Tulimieri, Duncan" userId="03c543d0-e70e-453c-9896-f7afbb0b7e9c" providerId="ADAL" clId="{2E94CC33-B1F0-D94F-85A3-B454E6FD7B03}" dt="2021-06-01T14:20:40.613" v="3349" actId="478"/>
          <ac:spMkLst>
            <pc:docMk/>
            <pc:sldMk cId="1564573845" sldId="281"/>
            <ac:spMk id="4" creationId="{1050C707-304F-8143-ADB9-19367D1064CB}"/>
          </ac:spMkLst>
        </pc:spChg>
        <pc:picChg chg="add mod">
          <ac:chgData name="Tulimieri, Duncan" userId="03c543d0-e70e-453c-9896-f7afbb0b7e9c" providerId="ADAL" clId="{2E94CC33-B1F0-D94F-85A3-B454E6FD7B03}" dt="2021-06-01T14:21:14.737" v="3355" actId="14100"/>
          <ac:picMkLst>
            <pc:docMk/>
            <pc:sldMk cId="1564573845" sldId="281"/>
            <ac:picMk id="5" creationId="{2D56242C-15E7-7149-BDEB-0B57CBA779AD}"/>
          </ac:picMkLst>
        </pc:picChg>
      </pc:sldChg>
      <pc:sldChg chg="addSp delSp modSp add mod modClrScheme chgLayout">
        <pc:chgData name="Tulimieri, Duncan" userId="03c543d0-e70e-453c-9896-f7afbb0b7e9c" providerId="ADAL" clId="{2E94CC33-B1F0-D94F-85A3-B454E6FD7B03}" dt="2021-06-01T14:21:50.535" v="3360"/>
        <pc:sldMkLst>
          <pc:docMk/>
          <pc:sldMk cId="1917056192" sldId="282"/>
        </pc:sldMkLst>
        <pc:spChg chg="mod ord">
          <ac:chgData name="Tulimieri, Duncan" userId="03c543d0-e70e-453c-9896-f7afbb0b7e9c" providerId="ADAL" clId="{2E94CC33-B1F0-D94F-85A3-B454E6FD7B03}" dt="2021-06-01T14:20:44.690" v="3350" actId="700"/>
          <ac:spMkLst>
            <pc:docMk/>
            <pc:sldMk cId="1917056192" sldId="282"/>
            <ac:spMk id="2" creationId="{6411231B-1F05-BB42-AA1E-1B6D4CEA4760}"/>
          </ac:spMkLst>
        </pc:spChg>
        <pc:spChg chg="mod ord">
          <ac:chgData name="Tulimieri, Duncan" userId="03c543d0-e70e-453c-9896-f7afbb0b7e9c" providerId="ADAL" clId="{2E94CC33-B1F0-D94F-85A3-B454E6FD7B03}" dt="2021-06-01T14:20:44.690" v="3350" actId="700"/>
          <ac:spMkLst>
            <pc:docMk/>
            <pc:sldMk cId="1917056192" sldId="282"/>
            <ac:spMk id="3" creationId="{085DE7AB-4410-7348-B0B0-09EB007B3450}"/>
          </ac:spMkLst>
        </pc:spChg>
        <pc:spChg chg="add del mod ord">
          <ac:chgData name="Tulimieri, Duncan" userId="03c543d0-e70e-453c-9896-f7afbb0b7e9c" providerId="ADAL" clId="{2E94CC33-B1F0-D94F-85A3-B454E6FD7B03}" dt="2021-06-01T14:20:46.978" v="3351" actId="478"/>
          <ac:spMkLst>
            <pc:docMk/>
            <pc:sldMk cId="1917056192" sldId="282"/>
            <ac:spMk id="4" creationId="{6072AB98-6023-6D47-872C-56D51148D666}"/>
          </ac:spMkLst>
        </pc:spChg>
        <pc:picChg chg="add del mod">
          <ac:chgData name="Tulimieri, Duncan" userId="03c543d0-e70e-453c-9896-f7afbb0b7e9c" providerId="ADAL" clId="{2E94CC33-B1F0-D94F-85A3-B454E6FD7B03}" dt="2021-06-01T14:21:43.688" v="3359" actId="478"/>
          <ac:picMkLst>
            <pc:docMk/>
            <pc:sldMk cId="1917056192" sldId="282"/>
            <ac:picMk id="5" creationId="{4C917A5E-FAA6-9B46-944C-7F17B0F3E46C}"/>
          </ac:picMkLst>
        </pc:picChg>
        <pc:picChg chg="add mod">
          <ac:chgData name="Tulimieri, Duncan" userId="03c543d0-e70e-453c-9896-f7afbb0b7e9c" providerId="ADAL" clId="{2E94CC33-B1F0-D94F-85A3-B454E6FD7B03}" dt="2021-06-01T14:21:50.535" v="3360"/>
          <ac:picMkLst>
            <pc:docMk/>
            <pc:sldMk cId="1917056192" sldId="282"/>
            <ac:picMk id="6" creationId="{1D0B9DCA-874F-F047-9232-2248F08FFD0D}"/>
          </ac:picMkLst>
        </pc:picChg>
      </pc:sldChg>
      <pc:sldChg chg="addSp delSp modSp new mod modShow">
        <pc:chgData name="Tulimieri, Duncan" userId="03c543d0-e70e-453c-9896-f7afbb0b7e9c" providerId="ADAL" clId="{2E94CC33-B1F0-D94F-85A3-B454E6FD7B03}" dt="2021-06-01T19:16:22.403" v="4361" actId="729"/>
        <pc:sldMkLst>
          <pc:docMk/>
          <pc:sldMk cId="3072335397" sldId="283"/>
        </pc:sldMkLst>
        <pc:spChg chg="mod">
          <ac:chgData name="Tulimieri, Duncan" userId="03c543d0-e70e-453c-9896-f7afbb0b7e9c" providerId="ADAL" clId="{2E94CC33-B1F0-D94F-85A3-B454E6FD7B03}" dt="2021-06-01T19:15:43.967" v="4350" actId="20577"/>
          <ac:spMkLst>
            <pc:docMk/>
            <pc:sldMk cId="3072335397" sldId="283"/>
            <ac:spMk id="2" creationId="{9C82A42B-64FD-8A4C-B37D-A5D89C1C23C3}"/>
          </ac:spMkLst>
        </pc:spChg>
        <pc:spChg chg="del">
          <ac:chgData name="Tulimieri, Duncan" userId="03c543d0-e70e-453c-9896-f7afbb0b7e9c" providerId="ADAL" clId="{2E94CC33-B1F0-D94F-85A3-B454E6FD7B03}" dt="2021-06-01T19:15:46.644" v="4351" actId="478"/>
          <ac:spMkLst>
            <pc:docMk/>
            <pc:sldMk cId="3072335397" sldId="283"/>
            <ac:spMk id="3" creationId="{07FFDE26-CB53-3543-8750-9C4DDF4E3632}"/>
          </ac:spMkLst>
        </pc:spChg>
        <pc:spChg chg="del">
          <ac:chgData name="Tulimieri, Duncan" userId="03c543d0-e70e-453c-9896-f7afbb0b7e9c" providerId="ADAL" clId="{2E94CC33-B1F0-D94F-85A3-B454E6FD7B03}" dt="2021-06-01T19:15:48.165" v="4352" actId="478"/>
          <ac:spMkLst>
            <pc:docMk/>
            <pc:sldMk cId="3072335397" sldId="283"/>
            <ac:spMk id="4" creationId="{B6618FFF-4AA4-E342-9FD3-A9F88C296F7A}"/>
          </ac:spMkLst>
        </pc:spChg>
        <pc:picChg chg="add mod">
          <ac:chgData name="Tulimieri, Duncan" userId="03c543d0-e70e-453c-9896-f7afbb0b7e9c" providerId="ADAL" clId="{2E94CC33-B1F0-D94F-85A3-B454E6FD7B03}" dt="2021-06-01T19:16:16.492" v="4360" actId="1076"/>
          <ac:picMkLst>
            <pc:docMk/>
            <pc:sldMk cId="3072335397" sldId="283"/>
            <ac:picMk id="5" creationId="{0B30D856-47D3-0C4D-96CD-BA36F7FAE6E4}"/>
          </ac:picMkLst>
        </pc:picChg>
        <pc:picChg chg="add mod">
          <ac:chgData name="Tulimieri, Duncan" userId="03c543d0-e70e-453c-9896-f7afbb0b7e9c" providerId="ADAL" clId="{2E94CC33-B1F0-D94F-85A3-B454E6FD7B03}" dt="2021-06-01T19:16:13.506" v="4359" actId="1076"/>
          <ac:picMkLst>
            <pc:docMk/>
            <pc:sldMk cId="3072335397" sldId="283"/>
            <ac:picMk id="6" creationId="{E41422C7-2C1A-3A41-A478-9C3F1A42A14D}"/>
          </ac:picMkLst>
        </pc:picChg>
      </pc:sldChg>
      <pc:sldChg chg="addSp delSp modSp new mod modShow">
        <pc:chgData name="Tulimieri, Duncan" userId="03c543d0-e70e-453c-9896-f7afbb0b7e9c" providerId="ADAL" clId="{2E94CC33-B1F0-D94F-85A3-B454E6FD7B03}" dt="2021-06-01T19:20:22.517" v="4767" actId="729"/>
        <pc:sldMkLst>
          <pc:docMk/>
          <pc:sldMk cId="282861252" sldId="284"/>
        </pc:sldMkLst>
        <pc:spChg chg="mod">
          <ac:chgData name="Tulimieri, Duncan" userId="03c543d0-e70e-453c-9896-f7afbb0b7e9c" providerId="ADAL" clId="{2E94CC33-B1F0-D94F-85A3-B454E6FD7B03}" dt="2021-06-01T19:19:25.539" v="4752" actId="20577"/>
          <ac:spMkLst>
            <pc:docMk/>
            <pc:sldMk cId="282861252" sldId="284"/>
            <ac:spMk id="2" creationId="{19FD20FE-C5EF-1041-8FCB-0259CDB1F931}"/>
          </ac:spMkLst>
        </pc:spChg>
        <pc:spChg chg="del">
          <ac:chgData name="Tulimieri, Duncan" userId="03c543d0-e70e-453c-9896-f7afbb0b7e9c" providerId="ADAL" clId="{2E94CC33-B1F0-D94F-85A3-B454E6FD7B03}" dt="2021-06-01T19:19:27.100" v="4753" actId="478"/>
          <ac:spMkLst>
            <pc:docMk/>
            <pc:sldMk cId="282861252" sldId="284"/>
            <ac:spMk id="3" creationId="{FC5996C4-CDCA-8A4D-9C08-B0BF7913B49E}"/>
          </ac:spMkLst>
        </pc:spChg>
        <pc:spChg chg="del">
          <ac:chgData name="Tulimieri, Duncan" userId="03c543d0-e70e-453c-9896-f7afbb0b7e9c" providerId="ADAL" clId="{2E94CC33-B1F0-D94F-85A3-B454E6FD7B03}" dt="2021-06-01T19:19:28.453" v="4754" actId="478"/>
          <ac:spMkLst>
            <pc:docMk/>
            <pc:sldMk cId="282861252" sldId="284"/>
            <ac:spMk id="4" creationId="{F933A577-C434-CC42-A88A-4E8C042774EC}"/>
          </ac:spMkLst>
        </pc:spChg>
        <pc:picChg chg="add mod">
          <ac:chgData name="Tulimieri, Duncan" userId="03c543d0-e70e-453c-9896-f7afbb0b7e9c" providerId="ADAL" clId="{2E94CC33-B1F0-D94F-85A3-B454E6FD7B03}" dt="2021-06-01T19:20:15.516" v="4766" actId="14100"/>
          <ac:picMkLst>
            <pc:docMk/>
            <pc:sldMk cId="282861252" sldId="284"/>
            <ac:picMk id="5" creationId="{19BA2696-0FFA-CB4C-BEC2-195DC0B11DA4}"/>
          </ac:picMkLst>
        </pc:picChg>
        <pc:picChg chg="add mod">
          <ac:chgData name="Tulimieri, Duncan" userId="03c543d0-e70e-453c-9896-f7afbb0b7e9c" providerId="ADAL" clId="{2E94CC33-B1F0-D94F-85A3-B454E6FD7B03}" dt="2021-06-01T19:20:04.682" v="4763" actId="1076"/>
          <ac:picMkLst>
            <pc:docMk/>
            <pc:sldMk cId="282861252" sldId="284"/>
            <ac:picMk id="6" creationId="{2E5CF57F-8C55-EA4B-810D-6848DE240B4F}"/>
          </ac:picMkLst>
        </pc:picChg>
      </pc:sldChg>
      <pc:sldChg chg="addSp delSp modSp new mod modShow">
        <pc:chgData name="Tulimieri, Duncan" userId="03c543d0-e70e-453c-9896-f7afbb0b7e9c" providerId="ADAL" clId="{2E94CC33-B1F0-D94F-85A3-B454E6FD7B03}" dt="2021-06-01T19:28:46.852" v="4980" actId="729"/>
        <pc:sldMkLst>
          <pc:docMk/>
          <pc:sldMk cId="6964688" sldId="285"/>
        </pc:sldMkLst>
        <pc:spChg chg="mod">
          <ac:chgData name="Tulimieri, Duncan" userId="03c543d0-e70e-453c-9896-f7afbb0b7e9c" providerId="ADAL" clId="{2E94CC33-B1F0-D94F-85A3-B454E6FD7B03}" dt="2021-06-01T19:27:39.378" v="4961" actId="20577"/>
          <ac:spMkLst>
            <pc:docMk/>
            <pc:sldMk cId="6964688" sldId="285"/>
            <ac:spMk id="2" creationId="{3415C649-E689-254F-BFBF-7D216CA9B907}"/>
          </ac:spMkLst>
        </pc:spChg>
        <pc:spChg chg="del">
          <ac:chgData name="Tulimieri, Duncan" userId="03c543d0-e70e-453c-9896-f7afbb0b7e9c" providerId="ADAL" clId="{2E94CC33-B1F0-D94F-85A3-B454E6FD7B03}" dt="2021-06-01T19:27:40.862" v="4962" actId="478"/>
          <ac:spMkLst>
            <pc:docMk/>
            <pc:sldMk cId="6964688" sldId="285"/>
            <ac:spMk id="3" creationId="{7ACB8C6D-99C9-154B-ABE2-C3CCB9194BCB}"/>
          </ac:spMkLst>
        </pc:spChg>
        <pc:spChg chg="del">
          <ac:chgData name="Tulimieri, Duncan" userId="03c543d0-e70e-453c-9896-f7afbb0b7e9c" providerId="ADAL" clId="{2E94CC33-B1F0-D94F-85A3-B454E6FD7B03}" dt="2021-06-01T19:27:42.380" v="4963" actId="478"/>
          <ac:spMkLst>
            <pc:docMk/>
            <pc:sldMk cId="6964688" sldId="285"/>
            <ac:spMk id="4" creationId="{61307FD1-E5BC-0845-A66E-5387E976E586}"/>
          </ac:spMkLst>
        </pc:spChg>
        <pc:spChg chg="add del mod">
          <ac:chgData name="Tulimieri, Duncan" userId="03c543d0-e70e-453c-9896-f7afbb0b7e9c" providerId="ADAL" clId="{2E94CC33-B1F0-D94F-85A3-B454E6FD7B03}" dt="2021-06-01T19:28:19.625" v="4974"/>
          <ac:spMkLst>
            <pc:docMk/>
            <pc:sldMk cId="6964688" sldId="285"/>
            <ac:spMk id="6" creationId="{21779D28-A420-E942-A0C5-6DBCFFA1F914}"/>
          </ac:spMkLst>
        </pc:spChg>
        <pc:picChg chg="add mod">
          <ac:chgData name="Tulimieri, Duncan" userId="03c543d0-e70e-453c-9896-f7afbb0b7e9c" providerId="ADAL" clId="{2E94CC33-B1F0-D94F-85A3-B454E6FD7B03}" dt="2021-06-01T19:28:17.391" v="4972" actId="12789"/>
          <ac:picMkLst>
            <pc:docMk/>
            <pc:sldMk cId="6964688" sldId="285"/>
            <ac:picMk id="5" creationId="{56E95013-5380-FA4C-B90B-35DA0B88B8F6}"/>
          </ac:picMkLst>
        </pc:picChg>
        <pc:picChg chg="add del mod">
          <ac:chgData name="Tulimieri, Duncan" userId="03c543d0-e70e-453c-9896-f7afbb0b7e9c" providerId="ADAL" clId="{2E94CC33-B1F0-D94F-85A3-B454E6FD7B03}" dt="2021-06-01T19:28:27.195" v="4976" actId="478"/>
          <ac:picMkLst>
            <pc:docMk/>
            <pc:sldMk cId="6964688" sldId="285"/>
            <ac:picMk id="7" creationId="{4F625789-6BA6-9B4F-9559-47DB68FF7B50}"/>
          </ac:picMkLst>
        </pc:picChg>
        <pc:picChg chg="add mod">
          <ac:chgData name="Tulimieri, Duncan" userId="03c543d0-e70e-453c-9896-f7afbb0b7e9c" providerId="ADAL" clId="{2E94CC33-B1F0-D94F-85A3-B454E6FD7B03}" dt="2021-06-01T19:28:42.818" v="4979" actId="14100"/>
          <ac:picMkLst>
            <pc:docMk/>
            <pc:sldMk cId="6964688" sldId="285"/>
            <ac:picMk id="8" creationId="{B4C67DAF-26A1-CF4E-BF01-528D62C8CA52}"/>
          </ac:picMkLst>
        </pc:picChg>
      </pc:sldChg>
      <pc:sldChg chg="addSp delSp modSp new mod modShow">
        <pc:chgData name="Tulimieri, Duncan" userId="03c543d0-e70e-453c-9896-f7afbb0b7e9c" providerId="ADAL" clId="{2E94CC33-B1F0-D94F-85A3-B454E6FD7B03}" dt="2021-06-01T19:29:32.302" v="5000" actId="729"/>
        <pc:sldMkLst>
          <pc:docMk/>
          <pc:sldMk cId="3198308096" sldId="286"/>
        </pc:sldMkLst>
        <pc:spChg chg="mod">
          <ac:chgData name="Tulimieri, Duncan" userId="03c543d0-e70e-453c-9896-f7afbb0b7e9c" providerId="ADAL" clId="{2E94CC33-B1F0-D94F-85A3-B454E6FD7B03}" dt="2021-06-01T19:28:52.904" v="4988" actId="20577"/>
          <ac:spMkLst>
            <pc:docMk/>
            <pc:sldMk cId="3198308096" sldId="286"/>
            <ac:spMk id="2" creationId="{26F5135D-3A41-F144-9DE3-703253CF2CF2}"/>
          </ac:spMkLst>
        </pc:spChg>
        <pc:spChg chg="del">
          <ac:chgData name="Tulimieri, Duncan" userId="03c543d0-e70e-453c-9896-f7afbb0b7e9c" providerId="ADAL" clId="{2E94CC33-B1F0-D94F-85A3-B454E6FD7B03}" dt="2021-06-01T19:28:55.291" v="4989" actId="478"/>
          <ac:spMkLst>
            <pc:docMk/>
            <pc:sldMk cId="3198308096" sldId="286"/>
            <ac:spMk id="3" creationId="{4D057710-408E-124E-A334-2D267670F05E}"/>
          </ac:spMkLst>
        </pc:spChg>
        <pc:spChg chg="del">
          <ac:chgData name="Tulimieri, Duncan" userId="03c543d0-e70e-453c-9896-f7afbb0b7e9c" providerId="ADAL" clId="{2E94CC33-B1F0-D94F-85A3-B454E6FD7B03}" dt="2021-06-01T19:28:56.311" v="4990" actId="478"/>
          <ac:spMkLst>
            <pc:docMk/>
            <pc:sldMk cId="3198308096" sldId="286"/>
            <ac:spMk id="4" creationId="{B595250F-F2E0-F948-9D08-88D922EAEC39}"/>
          </ac:spMkLst>
        </pc:spChg>
        <pc:spChg chg="add del mod">
          <ac:chgData name="Tulimieri, Duncan" userId="03c543d0-e70e-453c-9896-f7afbb0b7e9c" providerId="ADAL" clId="{2E94CC33-B1F0-D94F-85A3-B454E6FD7B03}" dt="2021-06-01T19:29:29.964" v="4999"/>
          <ac:spMkLst>
            <pc:docMk/>
            <pc:sldMk cId="3198308096" sldId="286"/>
            <ac:spMk id="6" creationId="{62B73401-EDB3-EE49-859A-A9D4E589D7B2}"/>
          </ac:spMkLst>
        </pc:spChg>
        <pc:picChg chg="add mod">
          <ac:chgData name="Tulimieri, Duncan" userId="03c543d0-e70e-453c-9896-f7afbb0b7e9c" providerId="ADAL" clId="{2E94CC33-B1F0-D94F-85A3-B454E6FD7B03}" dt="2021-06-01T19:29:08.106" v="4993" actId="14100"/>
          <ac:picMkLst>
            <pc:docMk/>
            <pc:sldMk cId="3198308096" sldId="286"/>
            <ac:picMk id="5" creationId="{36CD7915-F363-854D-B9AC-8FF90060CBA6}"/>
          </ac:picMkLst>
        </pc:picChg>
        <pc:picChg chg="add mod">
          <ac:chgData name="Tulimieri, Duncan" userId="03c543d0-e70e-453c-9896-f7afbb0b7e9c" providerId="ADAL" clId="{2E94CC33-B1F0-D94F-85A3-B454E6FD7B03}" dt="2021-06-01T19:29:27.690" v="4997" actId="14100"/>
          <ac:picMkLst>
            <pc:docMk/>
            <pc:sldMk cId="3198308096" sldId="286"/>
            <ac:picMk id="7" creationId="{5FCA2934-7B15-284C-9D29-02CF1EB3373B}"/>
          </ac:picMkLst>
        </pc:picChg>
      </pc:sldChg>
      <pc:sldChg chg="addSp modSp add mod modShow">
        <pc:chgData name="Tulimieri, Duncan" userId="03c543d0-e70e-453c-9896-f7afbb0b7e9c" providerId="ADAL" clId="{2E94CC33-B1F0-D94F-85A3-B454E6FD7B03}" dt="2021-06-01T22:42:16.110" v="7087" actId="729"/>
        <pc:sldMkLst>
          <pc:docMk/>
          <pc:sldMk cId="4112546521" sldId="287"/>
        </pc:sldMkLst>
        <pc:picChg chg="add mod">
          <ac:chgData name="Tulimieri, Duncan" userId="03c543d0-e70e-453c-9896-f7afbb0b7e9c" providerId="ADAL" clId="{2E94CC33-B1F0-D94F-85A3-B454E6FD7B03}" dt="2021-06-01T22:42:12.652" v="7086" actId="14100"/>
          <ac:picMkLst>
            <pc:docMk/>
            <pc:sldMk cId="4112546521" sldId="287"/>
            <ac:picMk id="6" creationId="{5DC14325-7CD2-D24B-935C-EE52EBECC893}"/>
          </ac:picMkLst>
        </pc:picChg>
      </pc:sldChg>
      <pc:sldChg chg="addSp modSp add mod modShow">
        <pc:chgData name="Tulimieri, Duncan" userId="03c543d0-e70e-453c-9896-f7afbb0b7e9c" providerId="ADAL" clId="{2E94CC33-B1F0-D94F-85A3-B454E6FD7B03}" dt="2021-06-01T22:42:27.579" v="7092" actId="729"/>
        <pc:sldMkLst>
          <pc:docMk/>
          <pc:sldMk cId="401800746" sldId="288"/>
        </pc:sldMkLst>
        <pc:picChg chg="add mod">
          <ac:chgData name="Tulimieri, Duncan" userId="03c543d0-e70e-453c-9896-f7afbb0b7e9c" providerId="ADAL" clId="{2E94CC33-B1F0-D94F-85A3-B454E6FD7B03}" dt="2021-06-01T22:42:23.594" v="7091" actId="1076"/>
          <ac:picMkLst>
            <pc:docMk/>
            <pc:sldMk cId="401800746" sldId="288"/>
            <ac:picMk id="6" creationId="{64381400-F849-F94D-8174-616681F60AE7}"/>
          </ac:picMkLst>
        </pc:picChg>
      </pc:sldChg>
      <pc:sldChg chg="addSp modSp add mod modShow">
        <pc:chgData name="Tulimieri, Duncan" userId="03c543d0-e70e-453c-9896-f7afbb0b7e9c" providerId="ADAL" clId="{2E94CC33-B1F0-D94F-85A3-B454E6FD7B03}" dt="2021-06-01T22:42:39.557" v="7097" actId="729"/>
        <pc:sldMkLst>
          <pc:docMk/>
          <pc:sldMk cId="1829376712" sldId="289"/>
        </pc:sldMkLst>
        <pc:picChg chg="add mod">
          <ac:chgData name="Tulimieri, Duncan" userId="03c543d0-e70e-453c-9896-f7afbb0b7e9c" providerId="ADAL" clId="{2E94CC33-B1F0-D94F-85A3-B454E6FD7B03}" dt="2021-06-01T22:42:36.396" v="7096" actId="14100"/>
          <ac:picMkLst>
            <pc:docMk/>
            <pc:sldMk cId="1829376712" sldId="289"/>
            <ac:picMk id="6" creationId="{6308B6A7-5689-8D48-BFCD-28D5FDB88DF7}"/>
          </ac:picMkLst>
        </pc:picChg>
      </pc:sldChg>
      <pc:sldChg chg="addSp modSp add mod modShow">
        <pc:chgData name="Tulimieri, Duncan" userId="03c543d0-e70e-453c-9896-f7afbb0b7e9c" providerId="ADAL" clId="{2E94CC33-B1F0-D94F-85A3-B454E6FD7B03}" dt="2021-06-01T22:42:53.180" v="7102" actId="729"/>
        <pc:sldMkLst>
          <pc:docMk/>
          <pc:sldMk cId="805556784" sldId="290"/>
        </pc:sldMkLst>
        <pc:picChg chg="add mod">
          <ac:chgData name="Tulimieri, Duncan" userId="03c543d0-e70e-453c-9896-f7afbb0b7e9c" providerId="ADAL" clId="{2E94CC33-B1F0-D94F-85A3-B454E6FD7B03}" dt="2021-06-01T22:42:48.792" v="7101" actId="14100"/>
          <ac:picMkLst>
            <pc:docMk/>
            <pc:sldMk cId="805556784" sldId="290"/>
            <ac:picMk id="6" creationId="{24228846-23A9-4941-BDE1-26562050DB83}"/>
          </ac:picMkLst>
        </pc:picChg>
      </pc:sldChg>
      <pc:sldChg chg="addSp modSp add mod modShow">
        <pc:chgData name="Tulimieri, Duncan" userId="03c543d0-e70e-453c-9896-f7afbb0b7e9c" providerId="ADAL" clId="{2E94CC33-B1F0-D94F-85A3-B454E6FD7B03}" dt="2021-06-01T22:43:04.248" v="7107" actId="729"/>
        <pc:sldMkLst>
          <pc:docMk/>
          <pc:sldMk cId="1662735574" sldId="291"/>
        </pc:sldMkLst>
        <pc:picChg chg="add mod">
          <ac:chgData name="Tulimieri, Duncan" userId="03c543d0-e70e-453c-9896-f7afbb0b7e9c" providerId="ADAL" clId="{2E94CC33-B1F0-D94F-85A3-B454E6FD7B03}" dt="2021-06-01T22:43:01.190" v="7106" actId="14100"/>
          <ac:picMkLst>
            <pc:docMk/>
            <pc:sldMk cId="1662735574" sldId="291"/>
            <ac:picMk id="6" creationId="{1083D637-7897-A541-90E1-ED2334A622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06A00-3F78-FA44-B1DC-B0195CD17E12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8FBFB-8C0A-D84D-8C5B-D5768BF3E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47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MATLAB 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to VPN 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through downloads folder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Maybe need </a:t>
            </a:r>
            <a:r>
              <a:rPr lang="en-US" dirty="0" err="1"/>
              <a:t>matlab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8FBFB-8C0A-D84D-8C5B-D5768BF3E9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2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C13E-1D0F-E045-9F46-19DC7CDDF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97F7F-D8DE-2A45-896F-7FF4948EC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B2CA3-0A6C-344A-A715-6DDC8854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834D0-044F-8B42-8D06-BA318437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1283A-9A07-5641-BD76-20F519C4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4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06A2-1D98-EE49-A0B3-44B85B9C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DEA41-4DE9-FB4A-848D-8DC647B69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B8DF1-7752-B544-9DE5-F5D5BEE5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40B53-D743-0B42-9F48-ED59150F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4E3D3-ED36-7444-87EA-1D454445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8E5C9F-DCE2-3E46-9ADE-E0DBE327F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A127C-8FC9-C14F-AABD-231FB8733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057A6-8196-CC42-BD7F-8F30D219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E41BF-A2ED-C14D-B0E8-55EEF36C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F0892-5027-8B42-92A3-5756C31A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7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D639-441F-7846-BF2F-DFB5503C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4A21-069D-F648-A9BA-60F6E1BBF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01E16-8908-5347-84B3-901D4440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41B21-6EFD-AB4A-89E0-A3CE22DA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E13E6-47C7-5C42-A0A2-2F4C57C9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6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F0A4-E463-1842-B345-C9270730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FD0CC-22C4-C94E-AED4-DF68DEC19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80-4948-E74B-B9EF-9A752FC6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26D1C-277A-734F-912F-632A6C5D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BC1B2-44F3-A742-92A9-B1601703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9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663A-B5DB-F544-ADBD-0C3B485D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8CBB-DDAD-FD45-893E-4D0911FC5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7E9BB-7233-304B-A9AE-D17869121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87013-0E7A-B047-9EB2-0052C6AB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AF150-88E7-4640-A712-1BD7D0A4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CF604-055B-9D49-A96D-5B671B98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BF25-9E64-E749-992C-DBD309CB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BC39A-D47F-4047-84B2-06A97C73C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DF7FA-A711-6E41-9159-3F4EDC0F3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748FE-DF2C-6146-8A10-FBD5070F7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7120F-EABB-0C42-8F6F-87F0E98F8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016F9-627D-2D45-AC37-8AF527EE6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EB123-9E0D-3B43-A344-0CD53554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B1D5F-E756-7141-B7D4-DCE911AA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FA44-FE11-F340-B86B-621F996D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27FE3-4193-984A-A9CB-C8904FB4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B2C34-FFAA-0D4F-A52B-C101BF5E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001E5-8794-5047-8F95-CCDA3494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10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C46C5-960F-4D4E-8C41-3D39BAD7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A6698-9048-A143-8D11-ACE91664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3AAF-CE99-B240-BCBE-573CF6B1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E76B-BC4E-2944-AACA-F0D7F6DD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C669-F2F1-AF41-BE19-DF0B10821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59C22-A663-4246-AD00-442BA4BF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08D7-79D8-EB4E-B65C-DE18D224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DF1D2-33F2-F84B-964A-36A534D4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09A5C-1F5E-934E-AB34-0ECD585E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0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AAB5-30B7-444A-9083-6E53976E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D42053-020D-B448-A08D-A5DD25BDE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BC8CF-2C31-794E-AD2A-875BCDDC5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C5773-DEAB-8946-835F-B7AE133C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C5027-6F2F-9846-BFBE-EF85769E9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871EF-68EE-6649-ABE4-DAC3B17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1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C448C-1859-8F4D-87F3-7F5000C1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07DF9-0E0A-2A49-9BDC-7C393449C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C1140-C68A-C84F-B8B9-745CA713D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2F19B-18D1-7848-AAB8-096D63EB96FD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DEC0D-5455-CE49-A6AB-C1A853CA5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5F473-38DA-E247-84AA-12842D59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5B83-8A63-C54E-9C17-9E0E0EB0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0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B72E-533D-D84A-B110-EFF6D8C1F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Robotic Identification of Kinesthetic Deficits After Stroke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B2655-149C-8C43-832F-C3F0CD890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Semrau et al., 2013</a:t>
            </a:r>
          </a:p>
          <a:p>
            <a:r>
              <a:rPr lang="en-US" dirty="0"/>
              <a:t>Duncan Tulimieri </a:t>
            </a:r>
          </a:p>
        </p:txBody>
      </p:sp>
    </p:spTree>
    <p:extLst>
      <p:ext uri="{BB962C8B-B14F-4D97-AF65-F5344CB8AC3E}">
        <p14:creationId xmlns:p14="http://schemas.microsoft.com/office/powerpoint/2010/main" val="1538122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AFCF-FFAD-934A-A443-24DF3009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FBC1-8349-BC42-ADB0-D484D3AA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Kinesthesia Task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F499-571E-C74A-85C4-87D8FE38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34" y="-1"/>
            <a:ext cx="3641766" cy="324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381400-F849-F94D-8174-616681F6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76" y="2472444"/>
            <a:ext cx="8040861" cy="402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AFCF-FFAD-934A-A443-24DF3009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FBC1-8349-BC42-ADB0-D484D3AA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Kinesthesia Task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F499-571E-C74A-85C4-87D8FE38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34" y="-1"/>
            <a:ext cx="3641766" cy="324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8B6A7-5689-8D48-BFCD-28D5FDB88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7" y="2409846"/>
            <a:ext cx="8166058" cy="408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AFCF-FFAD-934A-A443-24DF3009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FBC1-8349-BC42-ADB0-D484D3AA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Kinesthesia Task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F499-571E-C74A-85C4-87D8FE38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34" y="-1"/>
            <a:ext cx="3641766" cy="324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28846-23A9-4941-BDE1-26562050D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76" y="2409568"/>
            <a:ext cx="7804664" cy="390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AFCF-FFAD-934A-A443-24DF3009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FBC1-8349-BC42-ADB0-D484D3AA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Kinesthesia Task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F499-571E-C74A-85C4-87D8FE38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34" y="-1"/>
            <a:ext cx="3641766" cy="324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3D637-7897-A541-90E1-ED2334A6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1" y="2398713"/>
            <a:ext cx="8188322" cy="40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8D65-AAA9-8748-BB5E-BC06AA9D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5C25-65B5-C14A-B082-8F3FC5851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  <a:p>
            <a:pPr lvl="1"/>
            <a:r>
              <a:rPr lang="en-US" dirty="0"/>
              <a:t>Mirror transpose x-direction of active (</a:t>
            </a:r>
            <a:r>
              <a:rPr lang="en-US" dirty="0" err="1"/>
              <a:t>nATBA</a:t>
            </a:r>
            <a:r>
              <a:rPr lang="en-US" dirty="0"/>
              <a:t>) arm to compare between 2 limbs </a:t>
            </a:r>
          </a:p>
          <a:p>
            <a:pPr lvl="1"/>
            <a:r>
              <a:rPr lang="en-US" dirty="0"/>
              <a:t>Minor differences in peak speeds (+/- 0.028 m/s) and distance (+/- 0.016 cm)  </a:t>
            </a:r>
          </a:p>
        </p:txBody>
      </p:sp>
    </p:spTree>
    <p:extLst>
      <p:ext uri="{BB962C8B-B14F-4D97-AF65-F5344CB8AC3E}">
        <p14:creationId xmlns:p14="http://schemas.microsoft.com/office/powerpoint/2010/main" val="316894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231B-1F05-BB42-AA1E-1B6D4CEA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DE7AB-4410-7348-B0B0-09EB007B34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Data Analysis </a:t>
                </a:r>
              </a:p>
              <a:p>
                <a:pPr lvl="1"/>
                <a:r>
                  <a:rPr lang="en-US" dirty="0"/>
                  <a:t>Response latency (RL):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𝑛𝐴𝑇𝐵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𝑜𝑛𝑠𝑒𝑡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𝐴𝑇𝐵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𝑜𝑛𝑠𝑒𝑡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3"/>
                <a:r>
                  <a:rPr lang="en-US" dirty="0"/>
                  <a:t>Movement onset = time when 10% maximum speed of movement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DE7AB-4410-7348-B0B0-09EB007B3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6D1D67-1168-3F44-BFBB-14F8065A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84300"/>
            <a:ext cx="5741773" cy="420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231B-1F05-BB42-AA1E-1B6D4CEA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DE7AB-4410-7348-B0B0-09EB007B34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Data Analysis </a:t>
                </a:r>
              </a:p>
              <a:p>
                <a:pPr lvl="1"/>
                <a:r>
                  <a:rPr lang="en-US" dirty="0"/>
                  <a:t>Peak Speed Ratio (PSR):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𝑛𝐴𝑇𝐵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𝐴𝑇𝐵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pPr lvl="3"/>
                <a:r>
                  <a:rPr lang="en-US" b="0" dirty="0"/>
                  <a:t>1 = perfect match </a:t>
                </a:r>
              </a:p>
              <a:p>
                <a:pPr lvl="3"/>
                <a:r>
                  <a:rPr lang="en-US" b="0" dirty="0"/>
                  <a:t>&lt; 1</a:t>
                </a:r>
                <a:r>
                  <a:rPr lang="en-US" dirty="0"/>
                  <a:t>: active (</a:t>
                </a:r>
                <a:r>
                  <a:rPr lang="en-US" dirty="0" err="1"/>
                  <a:t>nATBA</a:t>
                </a:r>
                <a:r>
                  <a:rPr lang="en-US" dirty="0"/>
                  <a:t>) slower </a:t>
                </a:r>
              </a:p>
              <a:p>
                <a:pPr lvl="3"/>
                <a:r>
                  <a:rPr lang="en-US" b="0" dirty="0"/>
                  <a:t>&gt; 1</a:t>
                </a:r>
                <a:r>
                  <a:rPr lang="en-US" dirty="0"/>
                  <a:t>: active (</a:t>
                </a:r>
                <a:r>
                  <a:rPr lang="en-US" dirty="0" err="1"/>
                  <a:t>nATBA</a:t>
                </a:r>
                <a:r>
                  <a:rPr lang="en-US" dirty="0"/>
                  <a:t>) faster </a:t>
                </a: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DE7AB-4410-7348-B0B0-09EB007B3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E393A5-956B-ED44-9A21-4A5A6D34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84300"/>
            <a:ext cx="5741773" cy="420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8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231B-1F05-BB42-AA1E-1B6D4CEA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DE7AB-4410-7348-B0B0-09EB007B34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Analysis </a:t>
            </a:r>
          </a:p>
          <a:p>
            <a:pPr lvl="1"/>
            <a:r>
              <a:rPr lang="en-US" dirty="0"/>
              <a:t>Initial Direction Error (IDE):</a:t>
            </a:r>
          </a:p>
          <a:p>
            <a:pPr lvl="2"/>
            <a:r>
              <a:rPr lang="en-US" dirty="0"/>
              <a:t>Absolute angular deviation of hands at peak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6242C-15E7-7149-BDEB-0B57CBA7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79" y="1905794"/>
            <a:ext cx="5569685" cy="4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7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231B-1F05-BB42-AA1E-1B6D4CEA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DE7AB-4410-7348-B0B0-09EB007B34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Data Analysis </a:t>
                </a:r>
              </a:p>
              <a:p>
                <a:pPr lvl="1"/>
                <a:r>
                  <a:rPr lang="en-US" dirty="0"/>
                  <a:t>Path Length Ratio (PLR):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𝐿𝑒𝑛𝑔𝑡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𝑛𝐴𝑇𝐵𝐴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𝐿𝑒𝑛𝑔𝑡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𝐴𝑇𝐵𝐴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Ability to match distance of hand movement </a:t>
                </a:r>
              </a:p>
              <a:p>
                <a:pPr lvl="3"/>
                <a:r>
                  <a:rPr lang="en-US" dirty="0"/>
                  <a:t>Movement end = time when 10% maximum speed of movement (after peak) 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DE7AB-4410-7348-B0B0-09EB007B3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D0B9DCA-874F-F047-9232-2248F08F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79" y="1905794"/>
            <a:ext cx="5569685" cy="4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6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9A7C-D868-2640-AD9B-4BACE797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57AB5-F087-1F46-976A-14BBBC0EA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Variability</a:t>
            </a:r>
          </a:p>
          <a:p>
            <a:pPr lvl="1"/>
            <a:r>
              <a:rPr lang="en-US" dirty="0"/>
              <a:t>Standard deviation of all movements</a:t>
            </a:r>
          </a:p>
          <a:p>
            <a:pPr lvl="1"/>
            <a:r>
              <a:rPr lang="en-US" dirty="0"/>
              <a:t>Add suffix “v” </a:t>
            </a:r>
          </a:p>
        </p:txBody>
      </p:sp>
    </p:spTree>
    <p:extLst>
      <p:ext uri="{BB962C8B-B14F-4D97-AF65-F5344CB8AC3E}">
        <p14:creationId xmlns:p14="http://schemas.microsoft.com/office/powerpoint/2010/main" val="220116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9319-D419-F144-802B-87797492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2389E-E4BA-3D41-8A30-372402ACA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Proprioception </a:t>
            </a:r>
          </a:p>
          <a:p>
            <a:pPr lvl="1"/>
            <a:r>
              <a:rPr lang="en-US" dirty="0"/>
              <a:t>Position sense – static  </a:t>
            </a:r>
          </a:p>
          <a:p>
            <a:pPr lvl="1"/>
            <a:r>
              <a:rPr lang="en-US" dirty="0"/>
              <a:t>Kinesthesia – dynamic </a:t>
            </a:r>
          </a:p>
          <a:p>
            <a:r>
              <a:rPr lang="en-US" dirty="0"/>
              <a:t>Proprioception impaired in ~50-60% individuals after stroke </a:t>
            </a:r>
          </a:p>
          <a:p>
            <a:r>
              <a:rPr lang="en-US" dirty="0"/>
              <a:t>Clinical tools (poor) </a:t>
            </a:r>
          </a:p>
          <a:p>
            <a:r>
              <a:rPr lang="en-US" dirty="0"/>
              <a:t>Robots provide a promising approach </a:t>
            </a:r>
          </a:p>
          <a:p>
            <a:pPr lvl="1"/>
            <a:r>
              <a:rPr lang="en-US" dirty="0"/>
              <a:t>Accuracy, precision, continuous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34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C075-C943-0947-9217-4FA721A1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0303D-2F91-8942-98F0-5AD5DFBF5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  <a:p>
            <a:pPr lvl="1"/>
            <a:r>
              <a:rPr lang="en-US" dirty="0"/>
              <a:t>Calculate 95% confidence intervals for control subject's metrics </a:t>
            </a:r>
          </a:p>
          <a:p>
            <a:pPr lvl="2"/>
            <a:r>
              <a:rPr lang="en-US" dirty="0"/>
              <a:t>1-sided (IDE, RL)  [0% – 95%]</a:t>
            </a:r>
          </a:p>
          <a:p>
            <a:pPr lvl="2"/>
            <a:r>
              <a:rPr lang="en-US" dirty="0"/>
              <a:t>2-sided (PLR, PSR) [ 2.5% - 97.5%]</a:t>
            </a:r>
          </a:p>
          <a:p>
            <a:pPr lvl="1"/>
            <a:r>
              <a:rPr lang="en-US" dirty="0"/>
              <a:t>Those outside 95% CI were significantly different from control </a:t>
            </a:r>
          </a:p>
          <a:p>
            <a:pPr lvl="1"/>
            <a:r>
              <a:rPr lang="en-US" dirty="0"/>
              <a:t>Linear regression to compare robotic and clinical </a:t>
            </a:r>
          </a:p>
          <a:p>
            <a:pPr lvl="2"/>
            <a:r>
              <a:rPr lang="en-US" dirty="0"/>
              <a:t>Bonferroni corrections for multiple comparisons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50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28BF-9D1D-D146-8126-0FEEEB58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23238-97F8-2448-9450-2F358BC02C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Subjects</a:t>
            </a:r>
          </a:p>
          <a:p>
            <a:pPr lvl="1"/>
            <a:r>
              <a:rPr lang="en-US" dirty="0"/>
              <a:t>74 control </a:t>
            </a:r>
          </a:p>
          <a:p>
            <a:pPr lvl="1"/>
            <a:r>
              <a:rPr lang="en-US" dirty="0"/>
              <a:t>113 subject with stroke  </a:t>
            </a:r>
          </a:p>
          <a:p>
            <a:pPr lvl="1"/>
            <a:r>
              <a:rPr lang="en-US" dirty="0"/>
              <a:t>Control </a:t>
            </a:r>
          </a:p>
          <a:p>
            <a:pPr lvl="2"/>
            <a:r>
              <a:rPr lang="en-US" dirty="0"/>
              <a:t>95% &lt;= 1 non-movement</a:t>
            </a:r>
          </a:p>
          <a:p>
            <a:pPr lvl="1"/>
            <a:r>
              <a:rPr lang="en-US" dirty="0"/>
              <a:t>LA</a:t>
            </a:r>
          </a:p>
          <a:p>
            <a:pPr lvl="2"/>
            <a:r>
              <a:rPr lang="en-US" dirty="0"/>
              <a:t>42% &gt;= 1 non-movement </a:t>
            </a:r>
          </a:p>
          <a:p>
            <a:pPr lvl="2"/>
            <a:r>
              <a:rPr lang="en-US" dirty="0"/>
              <a:t>15% failed to move in &gt;25% of trials </a:t>
            </a:r>
          </a:p>
          <a:p>
            <a:pPr lvl="1"/>
            <a:r>
              <a:rPr lang="en-US" dirty="0"/>
              <a:t>RA </a:t>
            </a:r>
          </a:p>
          <a:p>
            <a:pPr lvl="2"/>
            <a:r>
              <a:rPr lang="en-US" dirty="0"/>
              <a:t>29% &gt;= 1 non-movement</a:t>
            </a:r>
          </a:p>
          <a:p>
            <a:pPr lvl="2"/>
            <a:r>
              <a:rPr lang="en-US" dirty="0"/>
              <a:t>14% failed to move in &gt; 25% of trials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EBEC87-0C36-4644-A9B6-5BBB352CBF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A69E7-9EEF-C14A-B079-4C9FC7B6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428775"/>
            <a:ext cx="5962830" cy="60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7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A090-2D6C-BB47-8C3B-E530D7E1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B4C76-738C-6749-B0B6-BE97A4077D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Response Latency </a:t>
            </a:r>
          </a:p>
          <a:p>
            <a:pPr lvl="1"/>
            <a:r>
              <a:rPr lang="en-US" dirty="0"/>
              <a:t>Mean</a:t>
            </a:r>
          </a:p>
          <a:p>
            <a:pPr lvl="2"/>
            <a:r>
              <a:rPr lang="en-US" dirty="0"/>
              <a:t>47% LA outside normative range </a:t>
            </a:r>
          </a:p>
          <a:p>
            <a:pPr lvl="2"/>
            <a:r>
              <a:rPr lang="en-US" dirty="0"/>
              <a:t>20% RA outside normative range</a:t>
            </a:r>
          </a:p>
          <a:p>
            <a:pPr lvl="1"/>
            <a:r>
              <a:rPr lang="en-US" dirty="0"/>
              <a:t>Variability </a:t>
            </a:r>
          </a:p>
          <a:p>
            <a:pPr lvl="2"/>
            <a:r>
              <a:rPr lang="en-US" dirty="0"/>
              <a:t>42% LA outside normative range </a:t>
            </a:r>
          </a:p>
          <a:p>
            <a:pPr lvl="2"/>
            <a:r>
              <a:rPr lang="en-US" dirty="0"/>
              <a:t>22% RA outside normative range 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41CAD-6BF6-6E49-BAD8-2D83FDBBB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25625"/>
            <a:ext cx="5867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23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A42B-64FD-8A4C-B37D-A5D89C1C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0D856-47D3-0C4D-96CD-BA36F7FA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0" y="1857359"/>
            <a:ext cx="5013154" cy="3904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422C7-2C1A-3A41-A478-9C3F1A42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24" y="1780058"/>
            <a:ext cx="5257800" cy="40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3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C649-E689-254F-BFBF-7D216CA9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95013-5380-FA4C-B90B-35DA0B88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0" y="1562787"/>
            <a:ext cx="5613074" cy="4652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C67DAF-26A1-CF4E-BF01-528D62C8C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17" y="1562786"/>
            <a:ext cx="5645565" cy="45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3834-F14D-464C-8103-2D54F06B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709B2-5F31-F54A-8EA1-2638CB408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Peak Speed Ratio</a:t>
            </a:r>
          </a:p>
          <a:p>
            <a:pPr lvl="1"/>
            <a:r>
              <a:rPr lang="en-US" dirty="0"/>
              <a:t>Mean</a:t>
            </a:r>
          </a:p>
          <a:p>
            <a:pPr lvl="2"/>
            <a:r>
              <a:rPr lang="en-US" dirty="0"/>
              <a:t>32% LA outside normative range </a:t>
            </a:r>
          </a:p>
          <a:p>
            <a:pPr lvl="2"/>
            <a:r>
              <a:rPr lang="en-US" dirty="0"/>
              <a:t>27% RA outside normative range </a:t>
            </a:r>
          </a:p>
          <a:p>
            <a:pPr lvl="1"/>
            <a:r>
              <a:rPr lang="en-US" dirty="0"/>
              <a:t>Variability</a:t>
            </a:r>
          </a:p>
          <a:p>
            <a:pPr lvl="2"/>
            <a:r>
              <a:rPr lang="en-US" dirty="0"/>
              <a:t>44% LA outside normative range </a:t>
            </a:r>
          </a:p>
          <a:p>
            <a:pPr lvl="2"/>
            <a:r>
              <a:rPr lang="en-US" dirty="0"/>
              <a:t>39% RA outside normative range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6BBC8-7E58-1A40-9492-BA4FF097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825625"/>
            <a:ext cx="570723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5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3119-94A7-A548-BAEA-4BE73E98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A60A2-F1C9-5C49-B97B-07B237F65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Direction Error</a:t>
            </a:r>
          </a:p>
          <a:p>
            <a:pPr lvl="1"/>
            <a:r>
              <a:rPr lang="en-US" dirty="0"/>
              <a:t>Mean </a:t>
            </a:r>
          </a:p>
          <a:p>
            <a:pPr lvl="2"/>
            <a:r>
              <a:rPr lang="en-US" dirty="0"/>
              <a:t>69% LA outside normative range </a:t>
            </a:r>
          </a:p>
          <a:p>
            <a:pPr lvl="2"/>
            <a:r>
              <a:rPr lang="en-US" dirty="0"/>
              <a:t>49% RA outside normative range </a:t>
            </a:r>
          </a:p>
          <a:p>
            <a:pPr lvl="1"/>
            <a:r>
              <a:rPr lang="en-US" dirty="0"/>
              <a:t>Variability </a:t>
            </a:r>
          </a:p>
          <a:p>
            <a:pPr lvl="2"/>
            <a:r>
              <a:rPr lang="en-US" dirty="0"/>
              <a:t>55% LA outside normative range </a:t>
            </a:r>
          </a:p>
          <a:p>
            <a:pPr lvl="2"/>
            <a:r>
              <a:rPr lang="en-US" dirty="0"/>
              <a:t>26% RA outside normative range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82312-34C4-2947-8876-BC93C1EA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25625"/>
            <a:ext cx="576235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20FE-C5EF-1041-8FCB-0259CDB1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A2696-0FFA-CB4C-BEC2-195DC0B1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1" y="1972897"/>
            <a:ext cx="5497906" cy="3402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CF57F-8C55-EA4B-810D-6848DE24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51" y="1972898"/>
            <a:ext cx="5531708" cy="3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1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135D-3A41-F144-9DE3-703253CF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D7915-F363-854D-B9AC-8FF90060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89" y="1531379"/>
            <a:ext cx="5437982" cy="462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A2934-7B15-284C-9D29-02CF1EB3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30285"/>
            <a:ext cx="5441801" cy="44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08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A1AF-6DAC-7C43-82F7-640BCB83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E913D-C348-4D4B-B4D5-3F7EF0C4B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Path Length Ratio </a:t>
            </a:r>
          </a:p>
          <a:p>
            <a:pPr lvl="1"/>
            <a:r>
              <a:rPr lang="en-US" dirty="0"/>
              <a:t>Mean</a:t>
            </a:r>
          </a:p>
          <a:p>
            <a:pPr lvl="2"/>
            <a:r>
              <a:rPr lang="en-US" dirty="0"/>
              <a:t>42% LA outside normative range</a:t>
            </a:r>
          </a:p>
          <a:p>
            <a:pPr lvl="2"/>
            <a:r>
              <a:rPr lang="en-US" dirty="0"/>
              <a:t>31% RA outside normative range </a:t>
            </a:r>
          </a:p>
          <a:p>
            <a:pPr lvl="1"/>
            <a:r>
              <a:rPr lang="en-US" dirty="0"/>
              <a:t>Variability </a:t>
            </a:r>
          </a:p>
          <a:p>
            <a:pPr lvl="2"/>
            <a:r>
              <a:rPr lang="en-US" dirty="0"/>
              <a:t>56% LA outside normative range </a:t>
            </a:r>
          </a:p>
          <a:p>
            <a:pPr lvl="2"/>
            <a:r>
              <a:rPr lang="en-US" dirty="0"/>
              <a:t>37% RA outside normative range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39462-1F53-CA44-92C2-A4BD70F07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825625"/>
            <a:ext cx="5834063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3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E63D-458E-DC4B-A21C-99C599AD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A0405-E59A-9C4C-A3BA-5844CC9B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~50 % of individuals post-stroke have position sense deficits </a:t>
            </a:r>
          </a:p>
          <a:p>
            <a:r>
              <a:rPr lang="en-US" dirty="0"/>
              <a:t>?? % of individuals post-stroke have kinesthetic deficits </a:t>
            </a:r>
          </a:p>
          <a:p>
            <a:pPr lvl="1"/>
            <a:r>
              <a:rPr lang="en-US" dirty="0"/>
              <a:t>Hard to quantify using current tools </a:t>
            </a:r>
          </a:p>
          <a:p>
            <a:r>
              <a:rPr lang="en-US" dirty="0"/>
              <a:t>Hypothesis: stroke may result in significant kinesthetic deficits that can be reliably quantified using robotic technology </a:t>
            </a:r>
          </a:p>
        </p:txBody>
      </p:sp>
    </p:spTree>
    <p:extLst>
      <p:ext uri="{BB962C8B-B14F-4D97-AF65-F5344CB8AC3E}">
        <p14:creationId xmlns:p14="http://schemas.microsoft.com/office/powerpoint/2010/main" val="416891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45DC-A14F-D14D-93FD-A068CD24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23429-9A20-394E-8F4E-13F235B6EA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Parameter Summary</a:t>
            </a:r>
          </a:p>
          <a:p>
            <a:pPr lvl="1"/>
            <a:r>
              <a:rPr lang="en-US" dirty="0"/>
              <a:t>5% control outside normative range for &gt; 2 parameters </a:t>
            </a:r>
          </a:p>
          <a:p>
            <a:pPr lvl="1"/>
            <a:r>
              <a:rPr lang="en-US" dirty="0"/>
              <a:t>71% LA &amp; 49% RA outside normative range for &gt;= 3 parameters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89180-3F0A-0245-B401-3496D691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713055"/>
            <a:ext cx="5867400" cy="46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2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EEE8-C181-DE4C-B9EF-189020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73A6-EE22-294D-B228-E6BFC9FA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Clinical and Anatomic Significance</a:t>
            </a:r>
          </a:p>
          <a:p>
            <a:pPr lvl="1"/>
            <a:r>
              <a:rPr lang="en-US" dirty="0"/>
              <a:t>Nearly all parameters significantly correlated with FIM and FIM motor sub-score </a:t>
            </a:r>
          </a:p>
          <a:p>
            <a:pPr lvl="1"/>
            <a:r>
              <a:rPr lang="en-US" dirty="0"/>
              <a:t>IDE and </a:t>
            </a:r>
            <a:r>
              <a:rPr lang="en-US" dirty="0" err="1"/>
              <a:t>IDEv</a:t>
            </a:r>
            <a:r>
              <a:rPr lang="en-US" dirty="0"/>
              <a:t> significant predictor of poor performance on all clinical measures evaluated </a:t>
            </a:r>
          </a:p>
          <a:p>
            <a:pPr lvl="1"/>
            <a:r>
              <a:rPr lang="en-US" dirty="0"/>
              <a:t>Subjects that failed kinesthesia performed significantly worse on clinical tests</a:t>
            </a:r>
          </a:p>
          <a:p>
            <a:pPr lvl="1"/>
            <a:r>
              <a:rPr lang="en-US" dirty="0"/>
              <a:t>Significantly impaired kinesthesia in 76% of right MCA and 49% left MCA </a:t>
            </a:r>
          </a:p>
        </p:txBody>
      </p:sp>
    </p:spTree>
    <p:extLst>
      <p:ext uri="{BB962C8B-B14F-4D97-AF65-F5344CB8AC3E}">
        <p14:creationId xmlns:p14="http://schemas.microsoft.com/office/powerpoint/2010/main" val="1388254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A964-4820-484F-A4BA-C8DD3C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E10A2-E2D9-DA4F-8F62-F29BD1A2F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Robotic Quantification of Kinesthesia</a:t>
            </a:r>
          </a:p>
          <a:p>
            <a:pPr lvl="1"/>
            <a:r>
              <a:rPr lang="en-US" dirty="0"/>
              <a:t>Position matching paradigm </a:t>
            </a:r>
          </a:p>
          <a:p>
            <a:pPr lvl="2"/>
            <a:r>
              <a:rPr lang="en-US" dirty="0" err="1"/>
              <a:t>Ipsilesional</a:t>
            </a:r>
            <a:r>
              <a:rPr lang="en-US" dirty="0"/>
              <a:t> deficits </a:t>
            </a:r>
          </a:p>
          <a:p>
            <a:pPr lvl="2"/>
            <a:r>
              <a:rPr lang="en-US" dirty="0"/>
              <a:t>Impaired </a:t>
            </a:r>
            <a:r>
              <a:rPr lang="en-US" dirty="0" err="1"/>
              <a:t>interhemespheric</a:t>
            </a:r>
            <a:r>
              <a:rPr lang="en-US" dirty="0"/>
              <a:t> transfer </a:t>
            </a:r>
          </a:p>
        </p:txBody>
      </p:sp>
    </p:spTree>
    <p:extLst>
      <p:ext uri="{BB962C8B-B14F-4D97-AF65-F5344CB8AC3E}">
        <p14:creationId xmlns:p14="http://schemas.microsoft.com/office/powerpoint/2010/main" val="2128200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3177-221F-4740-9722-DABF98CB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B6F9-5FC6-E249-A7B3-A61CB200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of Robotic Measures to Clinical Scores </a:t>
            </a:r>
          </a:p>
          <a:p>
            <a:pPr lvl="1"/>
            <a:r>
              <a:rPr lang="en-US" dirty="0"/>
              <a:t>Kinesthetic impaired could contribute to poor clinical score </a:t>
            </a:r>
          </a:p>
          <a:p>
            <a:pPr lvl="1"/>
            <a:r>
              <a:rPr lang="en-US" dirty="0"/>
              <a:t>Significantly related to: FIM, CMSA</a:t>
            </a:r>
          </a:p>
          <a:p>
            <a:pPr lvl="2"/>
            <a:r>
              <a:rPr lang="en-US" dirty="0"/>
              <a:t>IDE (LA and RA) and </a:t>
            </a:r>
            <a:r>
              <a:rPr lang="en-US" dirty="0" err="1"/>
              <a:t>IDEv</a:t>
            </a:r>
            <a:r>
              <a:rPr lang="en-US" dirty="0"/>
              <a:t> (LA) related to nearly all clinical measures </a:t>
            </a:r>
          </a:p>
          <a:p>
            <a:pPr lvl="1"/>
            <a:r>
              <a:rPr lang="en-US" dirty="0"/>
              <a:t>Correlations most likely due to contribution of significant sensory deficit to the overall level of functional impairment seen in individuals with stroke </a:t>
            </a:r>
          </a:p>
        </p:txBody>
      </p:sp>
    </p:spTree>
    <p:extLst>
      <p:ext uri="{BB962C8B-B14F-4D97-AF65-F5344CB8AC3E}">
        <p14:creationId xmlns:p14="http://schemas.microsoft.com/office/powerpoint/2010/main" val="2042198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44DC-0E7D-BD4F-9AC4-83808FDA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6BA0D-4DDA-5B4D-86CB-80899D2D5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in LA and RA Strokes</a:t>
            </a:r>
          </a:p>
          <a:p>
            <a:pPr lvl="1"/>
            <a:r>
              <a:rPr lang="en-US" dirty="0"/>
              <a:t>Clinical measures </a:t>
            </a:r>
          </a:p>
          <a:p>
            <a:pPr lvl="2"/>
            <a:r>
              <a:rPr lang="en-US" dirty="0"/>
              <a:t>No significant difference between severity of stroke between 2 groups in: </a:t>
            </a:r>
          </a:p>
          <a:p>
            <a:pPr lvl="3"/>
            <a:r>
              <a:rPr lang="en-US" dirty="0"/>
              <a:t>FIM, CMSA, and PPB</a:t>
            </a:r>
          </a:p>
          <a:p>
            <a:pPr lvl="1"/>
            <a:r>
              <a:rPr lang="en-US" dirty="0"/>
              <a:t>Robot measures</a:t>
            </a:r>
          </a:p>
          <a:p>
            <a:pPr lvl="2"/>
            <a:r>
              <a:rPr lang="en-US" dirty="0"/>
              <a:t>17% more LA subjects impaired compared to RA</a:t>
            </a:r>
          </a:p>
          <a:p>
            <a:pPr lvl="3"/>
            <a:r>
              <a:rPr lang="en-US" dirty="0"/>
              <a:t>Right hemisphere dominance for kinesthetic information </a:t>
            </a:r>
          </a:p>
          <a:p>
            <a:pPr lvl="4"/>
            <a:r>
              <a:rPr lang="en-US" dirty="0"/>
              <a:t>Lateralization ?</a:t>
            </a:r>
          </a:p>
        </p:txBody>
      </p:sp>
    </p:spTree>
    <p:extLst>
      <p:ext uri="{BB962C8B-B14F-4D97-AF65-F5344CB8AC3E}">
        <p14:creationId xmlns:p14="http://schemas.microsoft.com/office/powerpoint/2010/main" val="589112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FC99-067F-5A44-A156-D30012CA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EA13-2110-2245-BC95-D174AAB17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Clinical Use of Measuring Kinesthetic Deficits </a:t>
            </a:r>
          </a:p>
          <a:p>
            <a:pPr lvl="1"/>
            <a:r>
              <a:rPr lang="en-US" dirty="0"/>
              <a:t>61% of those with stroke had significant deficits in kinesthesia </a:t>
            </a:r>
          </a:p>
          <a:p>
            <a:pPr lvl="1"/>
            <a:r>
              <a:rPr lang="en-US" dirty="0"/>
              <a:t>Clinical measures have difficulty differentiating between motor and sensory deficits </a:t>
            </a:r>
          </a:p>
          <a:p>
            <a:pPr lvl="1"/>
            <a:r>
              <a:rPr lang="en-US" dirty="0"/>
              <a:t>How to train kinesthesia ? </a:t>
            </a:r>
          </a:p>
        </p:txBody>
      </p:sp>
    </p:spTree>
    <p:extLst>
      <p:ext uri="{BB962C8B-B14F-4D97-AF65-F5344CB8AC3E}">
        <p14:creationId xmlns:p14="http://schemas.microsoft.com/office/powerpoint/2010/main" val="2310368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3AF9-FB80-474D-8C5D-D4131A86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/ Next Steps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D5061-BB45-F942-95B8-2371A66B7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position sense for these same people? </a:t>
            </a:r>
          </a:p>
          <a:p>
            <a:r>
              <a:rPr lang="en-US" dirty="0"/>
              <a:t>What about more speeds than just 0.28 m/s? </a:t>
            </a:r>
          </a:p>
          <a:p>
            <a:r>
              <a:rPr lang="en-US" dirty="0"/>
              <a:t>What about more directions than </a:t>
            </a:r>
            <a:r>
              <a:rPr lang="en-US"/>
              <a:t>just 3?</a:t>
            </a:r>
            <a:endParaRPr lang="en-US" dirty="0"/>
          </a:p>
          <a:p>
            <a:r>
              <a:rPr lang="en-US" dirty="0"/>
              <a:t>What about more distances than just 20 cm? </a:t>
            </a:r>
          </a:p>
        </p:txBody>
      </p:sp>
    </p:spTree>
    <p:extLst>
      <p:ext uri="{BB962C8B-B14F-4D97-AF65-F5344CB8AC3E}">
        <p14:creationId xmlns:p14="http://schemas.microsoft.com/office/powerpoint/2010/main" val="369766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3EAB-85B4-B942-89E2-24A69637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A96C3-766A-A64C-AD66-F928AACDF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Subjects </a:t>
            </a:r>
          </a:p>
          <a:p>
            <a:pPr lvl="1"/>
            <a:r>
              <a:rPr lang="en-US" dirty="0"/>
              <a:t>Inclusion (stroke): </a:t>
            </a:r>
          </a:p>
          <a:p>
            <a:pPr lvl="2"/>
            <a:r>
              <a:rPr lang="en-US" dirty="0"/>
              <a:t>First onset, clinically diagnosed unilateral stroke, understand task instructions </a:t>
            </a:r>
          </a:p>
          <a:p>
            <a:pPr lvl="1"/>
            <a:r>
              <a:rPr lang="en-US" dirty="0"/>
              <a:t>Exclusion (stroke):</a:t>
            </a:r>
          </a:p>
          <a:p>
            <a:pPr lvl="2"/>
            <a:r>
              <a:rPr lang="en-US" dirty="0"/>
              <a:t>Visuospatial neglect, significant active medical issues (angina, uncontrolled hypertension, respiratory distress), bilateral stroke, other neurological diagnoses, significant upper body injuries </a:t>
            </a:r>
          </a:p>
        </p:txBody>
      </p:sp>
    </p:spTree>
    <p:extLst>
      <p:ext uri="{BB962C8B-B14F-4D97-AF65-F5344CB8AC3E}">
        <p14:creationId xmlns:p14="http://schemas.microsoft.com/office/powerpoint/2010/main" val="188672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D6C9-EC5B-F24C-8308-D0E521A2E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5630-8A2D-B245-A6AF-7DAA8294A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Clinical Assessments</a:t>
            </a:r>
          </a:p>
          <a:p>
            <a:pPr lvl="1"/>
            <a:r>
              <a:rPr lang="en-US" dirty="0"/>
              <a:t>Edinburgh Handedness Inventory</a:t>
            </a:r>
          </a:p>
          <a:p>
            <a:pPr lvl="1"/>
            <a:r>
              <a:rPr lang="en-US" dirty="0" err="1"/>
              <a:t>Chedoke</a:t>
            </a:r>
            <a:r>
              <a:rPr lang="en-US" dirty="0"/>
              <a:t>-McMaster Stroke Assessment Impaired Inventory for Arm and Hand </a:t>
            </a:r>
          </a:p>
          <a:p>
            <a:pPr lvl="1"/>
            <a:r>
              <a:rPr lang="en-US" dirty="0"/>
              <a:t>Purdue Peg Board </a:t>
            </a:r>
          </a:p>
          <a:p>
            <a:pPr lvl="1"/>
            <a:r>
              <a:rPr lang="en-US" dirty="0"/>
              <a:t>Thumb Localizing Test </a:t>
            </a:r>
          </a:p>
          <a:p>
            <a:pPr lvl="1"/>
            <a:r>
              <a:rPr lang="en-US" dirty="0"/>
              <a:t>Behavioral Inattention Test </a:t>
            </a:r>
          </a:p>
          <a:p>
            <a:pPr lvl="1"/>
            <a:r>
              <a:rPr lang="en-US" dirty="0"/>
              <a:t>Functional Independence Measure </a:t>
            </a:r>
          </a:p>
          <a:p>
            <a:pPr lvl="1"/>
            <a:r>
              <a:rPr lang="en-US" dirty="0"/>
              <a:t>No significant difference between differences for left and right affected individuals  </a:t>
            </a:r>
          </a:p>
        </p:txBody>
      </p:sp>
    </p:spTree>
    <p:extLst>
      <p:ext uri="{BB962C8B-B14F-4D97-AF65-F5344CB8AC3E}">
        <p14:creationId xmlns:p14="http://schemas.microsoft.com/office/powerpoint/2010/main" val="322489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3343-E1AE-3849-ADCA-47A3DCB8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A2B6-3B69-5C4A-9BA6-0095906F5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Kinesthesia Task</a:t>
            </a:r>
          </a:p>
          <a:p>
            <a:pPr lvl="1"/>
            <a:r>
              <a:rPr lang="en-US" dirty="0"/>
              <a:t>KINARM exoskeleton</a:t>
            </a:r>
          </a:p>
          <a:p>
            <a:pPr lvl="1"/>
            <a:r>
              <a:rPr lang="en-US" dirty="0"/>
              <a:t>Robot move arm (ATBA) to 1 of 3 locations</a:t>
            </a:r>
          </a:p>
          <a:p>
            <a:pPr lvl="1"/>
            <a:r>
              <a:rPr lang="en-US" dirty="0"/>
              <a:t>Subject see target and hand position, move to target (</a:t>
            </a:r>
            <a:r>
              <a:rPr lang="en-US" dirty="0" err="1"/>
              <a:t>nATBA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* Trial start * </a:t>
            </a:r>
          </a:p>
          <a:p>
            <a:pPr lvl="1"/>
            <a:r>
              <a:rPr lang="en-US" dirty="0"/>
              <a:t>Hand cursors extinguished </a:t>
            </a:r>
          </a:p>
          <a:p>
            <a:pPr lvl="1"/>
            <a:r>
              <a:rPr lang="en-US" dirty="0"/>
              <a:t>Random time interval (1500+/- 250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Robot move arm (ATBA) to 1 of 2 locations @ 0.28 m/s</a:t>
            </a:r>
          </a:p>
          <a:p>
            <a:pPr lvl="2"/>
            <a:r>
              <a:rPr lang="en-US" dirty="0"/>
              <a:t>20 cm   </a:t>
            </a:r>
          </a:p>
          <a:p>
            <a:pPr lvl="1"/>
            <a:r>
              <a:rPr lang="en-US" dirty="0"/>
              <a:t>As soon as feel movement, mirror match to best of their ability with (</a:t>
            </a:r>
            <a:r>
              <a:rPr lang="en-US" dirty="0" err="1"/>
              <a:t>nATBA</a:t>
            </a:r>
            <a:r>
              <a:rPr lang="en-US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295F6-3822-654B-ADF0-4A25D072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962" y="0"/>
            <a:ext cx="2482038" cy="240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03B2-6A73-0347-B230-7CD63622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D147-B0BD-0641-AA27-CFB7EA968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Kinesthesia Task</a:t>
            </a:r>
          </a:p>
          <a:p>
            <a:pPr lvl="1"/>
            <a:r>
              <a:rPr lang="en-US" dirty="0"/>
              <a:t>Control subjects perform with both arms </a:t>
            </a:r>
          </a:p>
          <a:p>
            <a:pPr lvl="1"/>
            <a:r>
              <a:rPr lang="en-US" dirty="0"/>
              <a:t>Stroke – robot move more affected, mirror match with less affected </a:t>
            </a:r>
          </a:p>
          <a:p>
            <a:pPr lvl="1"/>
            <a:r>
              <a:rPr lang="en-US" dirty="0"/>
              <a:t>36 total movements </a:t>
            </a:r>
          </a:p>
          <a:p>
            <a:pPr lvl="1"/>
            <a:r>
              <a:rPr lang="en-US" dirty="0"/>
              <a:t>Move within 10s of ATBA movement</a:t>
            </a:r>
          </a:p>
          <a:p>
            <a:pPr lvl="2"/>
            <a:r>
              <a:rPr lang="en-US" dirty="0"/>
              <a:t>Non-movement trial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3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AFCF-FFAD-934A-A443-24DF3009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FBC1-8349-BC42-ADB0-D484D3AA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Kinesthesia Task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F499-571E-C74A-85C4-87D8FE38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34" y="-1"/>
            <a:ext cx="3641766" cy="3249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2ED26-693C-2B42-97B1-FB399E9BD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4" y="2368076"/>
            <a:ext cx="7887645" cy="39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6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AFCF-FFAD-934A-A443-24DF3009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FBC1-8349-BC42-ADB0-D484D3AA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Kinesthesia Task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F499-571E-C74A-85C4-87D8FE38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34" y="-1"/>
            <a:ext cx="3641766" cy="324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14325-7CD2-D24B-935C-EE52EBEC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421923"/>
            <a:ext cx="7779954" cy="38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46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4508</TotalTime>
  <Words>972</Words>
  <Application>Microsoft Macintosh PowerPoint</Application>
  <PresentationFormat>Widescreen</PresentationFormat>
  <Paragraphs>192</Paragraphs>
  <Slides>36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Robotic Identification of Kinesthetic Deficits After Stroke </vt:lpstr>
      <vt:lpstr>Introduction </vt:lpstr>
      <vt:lpstr>Introduction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Methods </vt:lpstr>
      <vt:lpstr>Results </vt:lpstr>
      <vt:lpstr>Results </vt:lpstr>
      <vt:lpstr>Results </vt:lpstr>
      <vt:lpstr>Results</vt:lpstr>
      <vt:lpstr>Results </vt:lpstr>
      <vt:lpstr>Results </vt:lpstr>
      <vt:lpstr>Results</vt:lpstr>
      <vt:lpstr>Results</vt:lpstr>
      <vt:lpstr>Results</vt:lpstr>
      <vt:lpstr>Results </vt:lpstr>
      <vt:lpstr>Results</vt:lpstr>
      <vt:lpstr>Discussion </vt:lpstr>
      <vt:lpstr>Discussion </vt:lpstr>
      <vt:lpstr>Discussion </vt:lpstr>
      <vt:lpstr>Discussion </vt:lpstr>
      <vt:lpstr>Conclusion / Next Steps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Identification of Kinesthetic Deficits After Stroke </dc:title>
  <dc:creator>Tulimieri, Duncan</dc:creator>
  <cp:lastModifiedBy>Tulimieri, Duncan</cp:lastModifiedBy>
  <cp:revision>1</cp:revision>
  <dcterms:created xsi:type="dcterms:W3CDTF">2021-05-27T14:40:29Z</dcterms:created>
  <dcterms:modified xsi:type="dcterms:W3CDTF">2021-06-08T19:31:08Z</dcterms:modified>
</cp:coreProperties>
</file>